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9" r:id="rId4"/>
    <p:sldId id="270" r:id="rId5"/>
    <p:sldId id="276" r:id="rId6"/>
    <p:sldId id="266" r:id="rId7"/>
    <p:sldId id="271" r:id="rId8"/>
    <p:sldId id="258" r:id="rId9"/>
    <p:sldId id="279" r:id="rId10"/>
    <p:sldId id="260" r:id="rId11"/>
    <p:sldId id="261" r:id="rId12"/>
    <p:sldId id="267" r:id="rId13"/>
    <p:sldId id="262" r:id="rId14"/>
    <p:sldId id="278" r:id="rId15"/>
    <p:sldId id="281" r:id="rId16"/>
    <p:sldId id="277" r:id="rId17"/>
    <p:sldId id="264" r:id="rId18"/>
    <p:sldId id="263" r:id="rId19"/>
    <p:sldId id="280" r:id="rId20"/>
    <p:sldId id="275" r:id="rId21"/>
    <p:sldId id="272" r:id="rId22"/>
    <p:sldId id="27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snapToObjects="1">
      <p:cViewPr varScale="1">
        <p:scale>
          <a:sx n="78" d="100"/>
          <a:sy n="78" d="100"/>
        </p:scale>
        <p:origin x="1733"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ata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3.svg"/><Relationship Id="rId1" Type="http://schemas.openxmlformats.org/officeDocument/2006/relationships/image" Target="../media/image2.png"/></Relationships>
</file>

<file path=ppt/diagrams/_rels/drawing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A335EC-03D7-4265-B542-285C9DBB1C4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C6880B0-7091-4E36-B77B-C59963CB0151}">
      <dgm:prSet/>
      <dgm:spPr/>
      <dgm:t>
        <a:bodyPr/>
        <a:lstStyle/>
        <a:p>
          <a:pPr>
            <a:lnSpc>
              <a:spcPct val="100000"/>
            </a:lnSpc>
          </a:pPr>
          <a:r>
            <a:rPr lang="en-US" dirty="0"/>
            <a:t>Translating human-drawn sketches into photorealistic images is challenging due to missing details.</a:t>
          </a:r>
        </a:p>
      </dgm:t>
    </dgm:pt>
    <dgm:pt modelId="{2C73BC50-C3E1-4EA0-B131-BD03B1585251}" type="parTrans" cxnId="{AC7DFAB4-1400-45AB-8E73-6B1E5598CCE6}">
      <dgm:prSet/>
      <dgm:spPr/>
      <dgm:t>
        <a:bodyPr/>
        <a:lstStyle/>
        <a:p>
          <a:endParaRPr lang="en-US"/>
        </a:p>
      </dgm:t>
    </dgm:pt>
    <dgm:pt modelId="{CD72EF4F-9F23-4FA9-82C3-3A793887AEC1}" type="sibTrans" cxnId="{AC7DFAB4-1400-45AB-8E73-6B1E5598CCE6}">
      <dgm:prSet/>
      <dgm:spPr/>
      <dgm:t>
        <a:bodyPr/>
        <a:lstStyle/>
        <a:p>
          <a:endParaRPr lang="en-US"/>
        </a:p>
      </dgm:t>
    </dgm:pt>
    <dgm:pt modelId="{9C47EC9B-57C7-46E6-A934-EC69FF0D6D8F}" type="pres">
      <dgm:prSet presAssocID="{3FA335EC-03D7-4265-B542-285C9DBB1C4C}" presName="root" presStyleCnt="0">
        <dgm:presLayoutVars>
          <dgm:dir/>
          <dgm:resizeHandles val="exact"/>
        </dgm:presLayoutVars>
      </dgm:prSet>
      <dgm:spPr/>
    </dgm:pt>
    <dgm:pt modelId="{3D88166E-2FC7-4BCC-8417-6342E71C7576}" type="pres">
      <dgm:prSet presAssocID="{3C6880B0-7091-4E36-B77B-C59963CB0151}" presName="compNode" presStyleCnt="0"/>
      <dgm:spPr/>
    </dgm:pt>
    <dgm:pt modelId="{41BC412B-84FF-4E0D-8CDC-2A49278D863C}" type="pres">
      <dgm:prSet presAssocID="{3C6880B0-7091-4E36-B77B-C59963CB0151}" presName="bgRect" presStyleLbl="bgShp" presStyleIdx="0" presStyleCnt="1"/>
      <dgm:spPr/>
    </dgm:pt>
    <dgm:pt modelId="{DB96D6DD-FA02-4D12-B105-7570DE751566}" type="pres">
      <dgm:prSet presAssocID="{3C6880B0-7091-4E36-B77B-C59963CB015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rtist"/>
        </a:ext>
      </dgm:extLst>
    </dgm:pt>
    <dgm:pt modelId="{6B069DD3-380A-450E-B41B-74C4BD447484}" type="pres">
      <dgm:prSet presAssocID="{3C6880B0-7091-4E36-B77B-C59963CB0151}" presName="spaceRect" presStyleCnt="0"/>
      <dgm:spPr/>
    </dgm:pt>
    <dgm:pt modelId="{7235053E-5D10-48B1-B876-AC00C921DDF2}" type="pres">
      <dgm:prSet presAssocID="{3C6880B0-7091-4E36-B77B-C59963CB0151}" presName="parTx" presStyleLbl="revTx" presStyleIdx="0" presStyleCnt="1">
        <dgm:presLayoutVars>
          <dgm:chMax val="0"/>
          <dgm:chPref val="0"/>
        </dgm:presLayoutVars>
      </dgm:prSet>
      <dgm:spPr/>
    </dgm:pt>
  </dgm:ptLst>
  <dgm:cxnLst>
    <dgm:cxn modelId="{ABCE7E75-BF8F-490C-8202-EEAA088EEC36}" type="presOf" srcId="{3FA335EC-03D7-4265-B542-285C9DBB1C4C}" destId="{9C47EC9B-57C7-46E6-A934-EC69FF0D6D8F}" srcOrd="0" destOrd="0" presId="urn:microsoft.com/office/officeart/2018/2/layout/IconVerticalSolidList"/>
    <dgm:cxn modelId="{D82C7E99-FC41-4AA1-B55D-44356145CA43}" type="presOf" srcId="{3C6880B0-7091-4E36-B77B-C59963CB0151}" destId="{7235053E-5D10-48B1-B876-AC00C921DDF2}" srcOrd="0" destOrd="0" presId="urn:microsoft.com/office/officeart/2018/2/layout/IconVerticalSolidList"/>
    <dgm:cxn modelId="{AC7DFAB4-1400-45AB-8E73-6B1E5598CCE6}" srcId="{3FA335EC-03D7-4265-B542-285C9DBB1C4C}" destId="{3C6880B0-7091-4E36-B77B-C59963CB0151}" srcOrd="0" destOrd="0" parTransId="{2C73BC50-C3E1-4EA0-B131-BD03B1585251}" sibTransId="{CD72EF4F-9F23-4FA9-82C3-3A793887AEC1}"/>
    <dgm:cxn modelId="{5E8B26A6-E928-456B-B662-CDB7BE4BE409}" type="presParOf" srcId="{9C47EC9B-57C7-46E6-A934-EC69FF0D6D8F}" destId="{3D88166E-2FC7-4BCC-8417-6342E71C7576}" srcOrd="0" destOrd="0" presId="urn:microsoft.com/office/officeart/2018/2/layout/IconVerticalSolidList"/>
    <dgm:cxn modelId="{11F23725-D25C-42F2-84C2-19C813C7DE61}" type="presParOf" srcId="{3D88166E-2FC7-4BCC-8417-6342E71C7576}" destId="{41BC412B-84FF-4E0D-8CDC-2A49278D863C}" srcOrd="0" destOrd="0" presId="urn:microsoft.com/office/officeart/2018/2/layout/IconVerticalSolidList"/>
    <dgm:cxn modelId="{C7B41FAA-1C4A-4BAC-97E6-6D9F654B1B49}" type="presParOf" srcId="{3D88166E-2FC7-4BCC-8417-6342E71C7576}" destId="{DB96D6DD-FA02-4D12-B105-7570DE751566}" srcOrd="1" destOrd="0" presId="urn:microsoft.com/office/officeart/2018/2/layout/IconVerticalSolidList"/>
    <dgm:cxn modelId="{E635CEA9-AE46-4411-AAD7-23BF119441B5}" type="presParOf" srcId="{3D88166E-2FC7-4BCC-8417-6342E71C7576}" destId="{6B069DD3-380A-450E-B41B-74C4BD447484}" srcOrd="2" destOrd="0" presId="urn:microsoft.com/office/officeart/2018/2/layout/IconVerticalSolidList"/>
    <dgm:cxn modelId="{862E3B42-14BF-4DB6-9ACA-24651DE42D94}" type="presParOf" srcId="{3D88166E-2FC7-4BCC-8417-6342E71C7576}" destId="{7235053E-5D10-48B1-B876-AC00C921DD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7D6C05-FDD7-4EE2-972B-40A4274C4B6B}"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3A072DFB-FA0B-45F4-9771-F8F9D9FF5358}">
      <dgm:prSet/>
      <dgm:spPr/>
      <dgm:t>
        <a:bodyPr/>
        <a:lstStyle/>
        <a:p>
          <a:r>
            <a:rPr lang="en-US" dirty="0"/>
            <a:t>Dataset: Sketchy Database. </a:t>
          </a:r>
          <a:r>
            <a:rPr lang="en-IN" dirty="0"/>
            <a:t>https://www.kaggle.com/datasets/dhananjayapaliwal/fulldataset</a:t>
          </a:r>
          <a:endParaRPr lang="en-US" dirty="0"/>
        </a:p>
      </dgm:t>
    </dgm:pt>
    <dgm:pt modelId="{77CEE984-65FC-4C4D-8549-3719BAD74D70}" type="parTrans" cxnId="{19D71BDF-1CC4-45C7-8201-3913D7B84DC0}">
      <dgm:prSet/>
      <dgm:spPr/>
      <dgm:t>
        <a:bodyPr/>
        <a:lstStyle/>
        <a:p>
          <a:endParaRPr lang="en-US"/>
        </a:p>
      </dgm:t>
    </dgm:pt>
    <dgm:pt modelId="{7CFD32B5-D5D1-436E-ACC1-3778EBD8924E}" type="sibTrans" cxnId="{19D71BDF-1CC4-45C7-8201-3913D7B84DC0}">
      <dgm:prSet/>
      <dgm:spPr/>
      <dgm:t>
        <a:bodyPr/>
        <a:lstStyle/>
        <a:p>
          <a:endParaRPr lang="en-US"/>
        </a:p>
      </dgm:t>
    </dgm:pt>
    <dgm:pt modelId="{92C1CCC0-8865-4B77-9CD2-EA693DBA85EC}">
      <dgm:prSet/>
      <dgm:spPr/>
      <dgm:t>
        <a:bodyPr/>
        <a:lstStyle/>
        <a:p>
          <a:r>
            <a:rPr lang="en-US" dirty="0"/>
            <a:t>Provides 75,000+ sketch-photo pairs across 125 categories. </a:t>
          </a:r>
        </a:p>
      </dgm:t>
    </dgm:pt>
    <dgm:pt modelId="{EA4D2184-D1FB-417C-B106-311E69AA250D}" type="parTrans" cxnId="{DB51EA78-996C-4816-84F2-B01317F9DDE4}">
      <dgm:prSet/>
      <dgm:spPr/>
      <dgm:t>
        <a:bodyPr/>
        <a:lstStyle/>
        <a:p>
          <a:endParaRPr lang="en-US"/>
        </a:p>
      </dgm:t>
    </dgm:pt>
    <dgm:pt modelId="{4D358351-201D-45A6-ABE1-B72F89915754}" type="sibTrans" cxnId="{DB51EA78-996C-4816-84F2-B01317F9DDE4}">
      <dgm:prSet/>
      <dgm:spPr/>
      <dgm:t>
        <a:bodyPr/>
        <a:lstStyle/>
        <a:p>
          <a:endParaRPr lang="en-US"/>
        </a:p>
      </dgm:t>
    </dgm:pt>
    <dgm:pt modelId="{EA1F9D02-0189-400C-B164-C212C7C7CACE}">
      <dgm:prSet/>
      <dgm:spPr/>
      <dgm:t>
        <a:bodyPr/>
        <a:lstStyle/>
        <a:p>
          <a:r>
            <a:rPr lang="en-US" dirty="0"/>
            <a:t>Relevance: Direct sketch-photo data.</a:t>
          </a:r>
        </a:p>
      </dgm:t>
    </dgm:pt>
    <dgm:pt modelId="{F4F7F6CA-EB4C-412B-A6BA-ADD52BCF755E}" type="parTrans" cxnId="{FDCCE290-2B98-416D-BC33-DE466BFFE342}">
      <dgm:prSet/>
      <dgm:spPr/>
      <dgm:t>
        <a:bodyPr/>
        <a:lstStyle/>
        <a:p>
          <a:endParaRPr lang="en-US"/>
        </a:p>
      </dgm:t>
    </dgm:pt>
    <dgm:pt modelId="{FF38A395-651E-4237-AFA6-9EFC0F83DE6B}" type="sibTrans" cxnId="{FDCCE290-2B98-416D-BC33-DE466BFFE342}">
      <dgm:prSet/>
      <dgm:spPr/>
      <dgm:t>
        <a:bodyPr/>
        <a:lstStyle/>
        <a:p>
          <a:endParaRPr lang="en-US"/>
        </a:p>
      </dgm:t>
    </dgm:pt>
    <dgm:pt modelId="{4A2E9A95-D97C-47FD-8AB9-059B6C58DC6F}">
      <dgm:prSet/>
      <dgm:spPr/>
      <dgm:t>
        <a:bodyPr/>
        <a:lstStyle/>
        <a:p>
          <a:r>
            <a:rPr lang="en-US" dirty="0"/>
            <a:t>Quality: Well-curated for training.</a:t>
          </a:r>
        </a:p>
      </dgm:t>
    </dgm:pt>
    <dgm:pt modelId="{BBE05AC4-C32C-4A54-9136-DFF1EAB5F52C}" type="parTrans" cxnId="{9FD0EC0A-6194-45F8-B968-8BB8BB2A8148}">
      <dgm:prSet/>
      <dgm:spPr/>
      <dgm:t>
        <a:bodyPr/>
        <a:lstStyle/>
        <a:p>
          <a:endParaRPr lang="en-US"/>
        </a:p>
      </dgm:t>
    </dgm:pt>
    <dgm:pt modelId="{1F30CDCA-6909-48B4-8E8C-E5C36E9CD924}" type="sibTrans" cxnId="{9FD0EC0A-6194-45F8-B968-8BB8BB2A8148}">
      <dgm:prSet/>
      <dgm:spPr/>
      <dgm:t>
        <a:bodyPr/>
        <a:lstStyle/>
        <a:p>
          <a:endParaRPr lang="en-US"/>
        </a:p>
      </dgm:t>
    </dgm:pt>
    <dgm:pt modelId="{ED1B806E-9C64-46C3-AA46-C130884551D6}">
      <dgm:prSet/>
      <dgm:spPr/>
      <dgm:t>
        <a:bodyPr/>
        <a:lstStyle/>
        <a:p>
          <a:r>
            <a:rPr lang="en-US"/>
            <a:t>Size : 4 GB</a:t>
          </a:r>
          <a:endParaRPr lang="en-US" dirty="0"/>
        </a:p>
      </dgm:t>
    </dgm:pt>
    <dgm:pt modelId="{DC9C9242-E21A-4BB7-A1AC-F3F70077CF71}" type="parTrans" cxnId="{2CA462D8-4666-4DCA-8AB1-C238CA8C375B}">
      <dgm:prSet/>
      <dgm:spPr/>
      <dgm:t>
        <a:bodyPr/>
        <a:lstStyle/>
        <a:p>
          <a:endParaRPr lang="en-IN"/>
        </a:p>
      </dgm:t>
    </dgm:pt>
    <dgm:pt modelId="{59EA87F2-C7C6-42A4-9165-BAD5EE949430}" type="sibTrans" cxnId="{2CA462D8-4666-4DCA-8AB1-C238CA8C375B}">
      <dgm:prSet/>
      <dgm:spPr/>
      <dgm:t>
        <a:bodyPr/>
        <a:lstStyle/>
        <a:p>
          <a:endParaRPr lang="en-IN"/>
        </a:p>
      </dgm:t>
    </dgm:pt>
    <dgm:pt modelId="{FF942E1C-D644-4878-BE5D-1B2AE02EE088}" type="pres">
      <dgm:prSet presAssocID="{347D6C05-FDD7-4EE2-972B-40A4274C4B6B}" presName="vert0" presStyleCnt="0">
        <dgm:presLayoutVars>
          <dgm:dir/>
          <dgm:animOne val="branch"/>
          <dgm:animLvl val="lvl"/>
        </dgm:presLayoutVars>
      </dgm:prSet>
      <dgm:spPr/>
    </dgm:pt>
    <dgm:pt modelId="{CDD79055-1C42-42D1-A1D4-4AAB650F7CAB}" type="pres">
      <dgm:prSet presAssocID="{3A072DFB-FA0B-45F4-9771-F8F9D9FF5358}" presName="thickLine" presStyleLbl="alignNode1" presStyleIdx="0" presStyleCnt="5"/>
      <dgm:spPr/>
    </dgm:pt>
    <dgm:pt modelId="{35F4B706-C21E-4ACB-8424-C08E901F9D08}" type="pres">
      <dgm:prSet presAssocID="{3A072DFB-FA0B-45F4-9771-F8F9D9FF5358}" presName="horz1" presStyleCnt="0"/>
      <dgm:spPr/>
    </dgm:pt>
    <dgm:pt modelId="{10E0ED1A-6B69-48A2-9B75-2CD7CB837220}" type="pres">
      <dgm:prSet presAssocID="{3A072DFB-FA0B-45F4-9771-F8F9D9FF5358}" presName="tx1" presStyleLbl="revTx" presStyleIdx="0" presStyleCnt="5"/>
      <dgm:spPr/>
    </dgm:pt>
    <dgm:pt modelId="{65C70D97-2B08-482B-9B06-DA9517D721E8}" type="pres">
      <dgm:prSet presAssocID="{3A072DFB-FA0B-45F4-9771-F8F9D9FF5358}" presName="vert1" presStyleCnt="0"/>
      <dgm:spPr/>
    </dgm:pt>
    <dgm:pt modelId="{D2EE48C3-9B0B-450A-9CC0-6B31DDE62616}" type="pres">
      <dgm:prSet presAssocID="{92C1CCC0-8865-4B77-9CD2-EA693DBA85EC}" presName="thickLine" presStyleLbl="alignNode1" presStyleIdx="1" presStyleCnt="5"/>
      <dgm:spPr/>
    </dgm:pt>
    <dgm:pt modelId="{736ED8DE-7200-4718-96DE-4D3237D21C72}" type="pres">
      <dgm:prSet presAssocID="{92C1CCC0-8865-4B77-9CD2-EA693DBA85EC}" presName="horz1" presStyleCnt="0"/>
      <dgm:spPr/>
    </dgm:pt>
    <dgm:pt modelId="{029B73C7-CFD4-45B6-B1A3-E2B6747FF64D}" type="pres">
      <dgm:prSet presAssocID="{92C1CCC0-8865-4B77-9CD2-EA693DBA85EC}" presName="tx1" presStyleLbl="revTx" presStyleIdx="1" presStyleCnt="5"/>
      <dgm:spPr/>
    </dgm:pt>
    <dgm:pt modelId="{9B03ECA9-24E7-4978-A16B-832479E25804}" type="pres">
      <dgm:prSet presAssocID="{92C1CCC0-8865-4B77-9CD2-EA693DBA85EC}" presName="vert1" presStyleCnt="0"/>
      <dgm:spPr/>
    </dgm:pt>
    <dgm:pt modelId="{774A9A04-4AF2-41EF-8981-0200BF20730C}" type="pres">
      <dgm:prSet presAssocID="{ED1B806E-9C64-46C3-AA46-C130884551D6}" presName="thickLine" presStyleLbl="alignNode1" presStyleIdx="2" presStyleCnt="5"/>
      <dgm:spPr/>
    </dgm:pt>
    <dgm:pt modelId="{F89B5A24-520B-4790-80A7-2B608AEBF6F0}" type="pres">
      <dgm:prSet presAssocID="{ED1B806E-9C64-46C3-AA46-C130884551D6}" presName="horz1" presStyleCnt="0"/>
      <dgm:spPr/>
    </dgm:pt>
    <dgm:pt modelId="{C4580E77-F508-4CD5-80CE-86E7764933BC}" type="pres">
      <dgm:prSet presAssocID="{ED1B806E-9C64-46C3-AA46-C130884551D6}" presName="tx1" presStyleLbl="revTx" presStyleIdx="2" presStyleCnt="5"/>
      <dgm:spPr/>
    </dgm:pt>
    <dgm:pt modelId="{156F2899-6B92-4E64-ACDD-9976352BFA1E}" type="pres">
      <dgm:prSet presAssocID="{ED1B806E-9C64-46C3-AA46-C130884551D6}" presName="vert1" presStyleCnt="0"/>
      <dgm:spPr/>
    </dgm:pt>
    <dgm:pt modelId="{F8ECDACE-CED1-48E9-BD4A-D8742C25DE2F}" type="pres">
      <dgm:prSet presAssocID="{EA1F9D02-0189-400C-B164-C212C7C7CACE}" presName="thickLine" presStyleLbl="alignNode1" presStyleIdx="3" presStyleCnt="5"/>
      <dgm:spPr/>
    </dgm:pt>
    <dgm:pt modelId="{4B9766A8-3A3D-427A-B2D5-7B98DB783C9C}" type="pres">
      <dgm:prSet presAssocID="{EA1F9D02-0189-400C-B164-C212C7C7CACE}" presName="horz1" presStyleCnt="0"/>
      <dgm:spPr/>
    </dgm:pt>
    <dgm:pt modelId="{7B9B21A5-B04F-4871-9877-50FF8D21B813}" type="pres">
      <dgm:prSet presAssocID="{EA1F9D02-0189-400C-B164-C212C7C7CACE}" presName="tx1" presStyleLbl="revTx" presStyleIdx="3" presStyleCnt="5"/>
      <dgm:spPr/>
    </dgm:pt>
    <dgm:pt modelId="{459D07AB-C59A-4178-86D1-9B1CC1E9A4ED}" type="pres">
      <dgm:prSet presAssocID="{EA1F9D02-0189-400C-B164-C212C7C7CACE}" presName="vert1" presStyleCnt="0"/>
      <dgm:spPr/>
    </dgm:pt>
    <dgm:pt modelId="{928FD2B4-CF7C-4779-A09D-694462C9948B}" type="pres">
      <dgm:prSet presAssocID="{4A2E9A95-D97C-47FD-8AB9-059B6C58DC6F}" presName="thickLine" presStyleLbl="alignNode1" presStyleIdx="4" presStyleCnt="5"/>
      <dgm:spPr/>
    </dgm:pt>
    <dgm:pt modelId="{D93BAF0B-A72C-47F2-86C2-6CA2EDFBF560}" type="pres">
      <dgm:prSet presAssocID="{4A2E9A95-D97C-47FD-8AB9-059B6C58DC6F}" presName="horz1" presStyleCnt="0"/>
      <dgm:spPr/>
    </dgm:pt>
    <dgm:pt modelId="{49B32CEA-4CE6-41D4-933D-00B26EE63410}" type="pres">
      <dgm:prSet presAssocID="{4A2E9A95-D97C-47FD-8AB9-059B6C58DC6F}" presName="tx1" presStyleLbl="revTx" presStyleIdx="4" presStyleCnt="5"/>
      <dgm:spPr/>
    </dgm:pt>
    <dgm:pt modelId="{222CFDB3-108F-45C6-B18D-C897F4D4242B}" type="pres">
      <dgm:prSet presAssocID="{4A2E9A95-D97C-47FD-8AB9-059B6C58DC6F}" presName="vert1" presStyleCnt="0"/>
      <dgm:spPr/>
    </dgm:pt>
  </dgm:ptLst>
  <dgm:cxnLst>
    <dgm:cxn modelId="{9FD0EC0A-6194-45F8-B968-8BB8BB2A8148}" srcId="{347D6C05-FDD7-4EE2-972B-40A4274C4B6B}" destId="{4A2E9A95-D97C-47FD-8AB9-059B6C58DC6F}" srcOrd="4" destOrd="0" parTransId="{BBE05AC4-C32C-4A54-9136-DFF1EAB5F52C}" sibTransId="{1F30CDCA-6909-48B4-8E8C-E5C36E9CD924}"/>
    <dgm:cxn modelId="{C25E6B38-9445-4EEA-994F-23203158E379}" type="presOf" srcId="{EA1F9D02-0189-400C-B164-C212C7C7CACE}" destId="{7B9B21A5-B04F-4871-9877-50FF8D21B813}" srcOrd="0" destOrd="0" presId="urn:microsoft.com/office/officeart/2008/layout/LinedList"/>
    <dgm:cxn modelId="{74AB8058-189E-4828-8AF4-BAD99CBEADC9}" type="presOf" srcId="{92C1CCC0-8865-4B77-9CD2-EA693DBA85EC}" destId="{029B73C7-CFD4-45B6-B1A3-E2B6747FF64D}" srcOrd="0" destOrd="0" presId="urn:microsoft.com/office/officeart/2008/layout/LinedList"/>
    <dgm:cxn modelId="{DB51EA78-996C-4816-84F2-B01317F9DDE4}" srcId="{347D6C05-FDD7-4EE2-972B-40A4274C4B6B}" destId="{92C1CCC0-8865-4B77-9CD2-EA693DBA85EC}" srcOrd="1" destOrd="0" parTransId="{EA4D2184-D1FB-417C-B106-311E69AA250D}" sibTransId="{4D358351-201D-45A6-ABE1-B72F89915754}"/>
    <dgm:cxn modelId="{FA15CF90-FEFE-4ACE-A779-40487D202908}" type="presOf" srcId="{347D6C05-FDD7-4EE2-972B-40A4274C4B6B}" destId="{FF942E1C-D644-4878-BE5D-1B2AE02EE088}" srcOrd="0" destOrd="0" presId="urn:microsoft.com/office/officeart/2008/layout/LinedList"/>
    <dgm:cxn modelId="{FDCCE290-2B98-416D-BC33-DE466BFFE342}" srcId="{347D6C05-FDD7-4EE2-972B-40A4274C4B6B}" destId="{EA1F9D02-0189-400C-B164-C212C7C7CACE}" srcOrd="3" destOrd="0" parTransId="{F4F7F6CA-EB4C-412B-A6BA-ADD52BCF755E}" sibTransId="{FF38A395-651E-4237-AFA6-9EFC0F83DE6B}"/>
    <dgm:cxn modelId="{63667FB3-4CB4-42F0-BF33-ABDDE798BCB6}" type="presOf" srcId="{ED1B806E-9C64-46C3-AA46-C130884551D6}" destId="{C4580E77-F508-4CD5-80CE-86E7764933BC}" srcOrd="0" destOrd="0" presId="urn:microsoft.com/office/officeart/2008/layout/LinedList"/>
    <dgm:cxn modelId="{8A48DDBB-2AD9-480D-BD0A-9C1063F49EF1}" type="presOf" srcId="{4A2E9A95-D97C-47FD-8AB9-059B6C58DC6F}" destId="{49B32CEA-4CE6-41D4-933D-00B26EE63410}" srcOrd="0" destOrd="0" presId="urn:microsoft.com/office/officeart/2008/layout/LinedList"/>
    <dgm:cxn modelId="{2CA462D8-4666-4DCA-8AB1-C238CA8C375B}" srcId="{347D6C05-FDD7-4EE2-972B-40A4274C4B6B}" destId="{ED1B806E-9C64-46C3-AA46-C130884551D6}" srcOrd="2" destOrd="0" parTransId="{DC9C9242-E21A-4BB7-A1AC-F3F70077CF71}" sibTransId="{59EA87F2-C7C6-42A4-9165-BAD5EE949430}"/>
    <dgm:cxn modelId="{19D71BDF-1CC4-45C7-8201-3913D7B84DC0}" srcId="{347D6C05-FDD7-4EE2-972B-40A4274C4B6B}" destId="{3A072DFB-FA0B-45F4-9771-F8F9D9FF5358}" srcOrd="0" destOrd="0" parTransId="{77CEE984-65FC-4C4D-8549-3719BAD74D70}" sibTransId="{7CFD32B5-D5D1-436E-ACC1-3778EBD8924E}"/>
    <dgm:cxn modelId="{6589B1E3-414C-44BC-8E3B-6ADDA62BD834}" type="presOf" srcId="{3A072DFB-FA0B-45F4-9771-F8F9D9FF5358}" destId="{10E0ED1A-6B69-48A2-9B75-2CD7CB837220}" srcOrd="0" destOrd="0" presId="urn:microsoft.com/office/officeart/2008/layout/LinedList"/>
    <dgm:cxn modelId="{AA15B008-BF63-4B5F-95F0-727271E4AD08}" type="presParOf" srcId="{FF942E1C-D644-4878-BE5D-1B2AE02EE088}" destId="{CDD79055-1C42-42D1-A1D4-4AAB650F7CAB}" srcOrd="0" destOrd="0" presId="urn:microsoft.com/office/officeart/2008/layout/LinedList"/>
    <dgm:cxn modelId="{049C0C4A-4C96-4BFD-B700-CC67C0800C90}" type="presParOf" srcId="{FF942E1C-D644-4878-BE5D-1B2AE02EE088}" destId="{35F4B706-C21E-4ACB-8424-C08E901F9D08}" srcOrd="1" destOrd="0" presId="urn:microsoft.com/office/officeart/2008/layout/LinedList"/>
    <dgm:cxn modelId="{72BB2411-EB76-472C-AD7E-21C11DAD0143}" type="presParOf" srcId="{35F4B706-C21E-4ACB-8424-C08E901F9D08}" destId="{10E0ED1A-6B69-48A2-9B75-2CD7CB837220}" srcOrd="0" destOrd="0" presId="urn:microsoft.com/office/officeart/2008/layout/LinedList"/>
    <dgm:cxn modelId="{89F57EE4-1FCA-407C-B517-7B7E782FF9BA}" type="presParOf" srcId="{35F4B706-C21E-4ACB-8424-C08E901F9D08}" destId="{65C70D97-2B08-482B-9B06-DA9517D721E8}" srcOrd="1" destOrd="0" presId="urn:microsoft.com/office/officeart/2008/layout/LinedList"/>
    <dgm:cxn modelId="{C255B560-37E8-488C-9550-7349C8279F64}" type="presParOf" srcId="{FF942E1C-D644-4878-BE5D-1B2AE02EE088}" destId="{D2EE48C3-9B0B-450A-9CC0-6B31DDE62616}" srcOrd="2" destOrd="0" presId="urn:microsoft.com/office/officeart/2008/layout/LinedList"/>
    <dgm:cxn modelId="{60C34B1D-3FB0-424D-BE2B-55CBDEC4E606}" type="presParOf" srcId="{FF942E1C-D644-4878-BE5D-1B2AE02EE088}" destId="{736ED8DE-7200-4718-96DE-4D3237D21C72}" srcOrd="3" destOrd="0" presId="urn:microsoft.com/office/officeart/2008/layout/LinedList"/>
    <dgm:cxn modelId="{009CE16D-1223-4D2A-A8E8-539541307B64}" type="presParOf" srcId="{736ED8DE-7200-4718-96DE-4D3237D21C72}" destId="{029B73C7-CFD4-45B6-B1A3-E2B6747FF64D}" srcOrd="0" destOrd="0" presId="urn:microsoft.com/office/officeart/2008/layout/LinedList"/>
    <dgm:cxn modelId="{D363DF2E-E8C1-4E80-8A51-A23BC71F1876}" type="presParOf" srcId="{736ED8DE-7200-4718-96DE-4D3237D21C72}" destId="{9B03ECA9-24E7-4978-A16B-832479E25804}" srcOrd="1" destOrd="0" presId="urn:microsoft.com/office/officeart/2008/layout/LinedList"/>
    <dgm:cxn modelId="{D3C0592A-FC8F-44B0-ABCB-DC56338F69B3}" type="presParOf" srcId="{FF942E1C-D644-4878-BE5D-1B2AE02EE088}" destId="{774A9A04-4AF2-41EF-8981-0200BF20730C}" srcOrd="4" destOrd="0" presId="urn:microsoft.com/office/officeart/2008/layout/LinedList"/>
    <dgm:cxn modelId="{AEBD933D-E4FA-4A8B-8D68-7C55678FC63A}" type="presParOf" srcId="{FF942E1C-D644-4878-BE5D-1B2AE02EE088}" destId="{F89B5A24-520B-4790-80A7-2B608AEBF6F0}" srcOrd="5" destOrd="0" presId="urn:microsoft.com/office/officeart/2008/layout/LinedList"/>
    <dgm:cxn modelId="{D7E74D9F-CD8A-4D43-8E3E-A241D3AA2BCD}" type="presParOf" srcId="{F89B5A24-520B-4790-80A7-2B608AEBF6F0}" destId="{C4580E77-F508-4CD5-80CE-86E7764933BC}" srcOrd="0" destOrd="0" presId="urn:microsoft.com/office/officeart/2008/layout/LinedList"/>
    <dgm:cxn modelId="{D000214C-D8C7-4610-ABD6-CA7B3A14ED64}" type="presParOf" srcId="{F89B5A24-520B-4790-80A7-2B608AEBF6F0}" destId="{156F2899-6B92-4E64-ACDD-9976352BFA1E}" srcOrd="1" destOrd="0" presId="urn:microsoft.com/office/officeart/2008/layout/LinedList"/>
    <dgm:cxn modelId="{F8555EC6-C547-49B5-A273-75FF62AB7E80}" type="presParOf" srcId="{FF942E1C-D644-4878-BE5D-1B2AE02EE088}" destId="{F8ECDACE-CED1-48E9-BD4A-D8742C25DE2F}" srcOrd="6" destOrd="0" presId="urn:microsoft.com/office/officeart/2008/layout/LinedList"/>
    <dgm:cxn modelId="{948C31DD-4D9D-44E8-A2D0-4C96DF006FF5}" type="presParOf" srcId="{FF942E1C-D644-4878-BE5D-1B2AE02EE088}" destId="{4B9766A8-3A3D-427A-B2D5-7B98DB783C9C}" srcOrd="7" destOrd="0" presId="urn:microsoft.com/office/officeart/2008/layout/LinedList"/>
    <dgm:cxn modelId="{1A2A248B-F8E6-42EB-A7D9-F90585B67DAE}" type="presParOf" srcId="{4B9766A8-3A3D-427A-B2D5-7B98DB783C9C}" destId="{7B9B21A5-B04F-4871-9877-50FF8D21B813}" srcOrd="0" destOrd="0" presId="urn:microsoft.com/office/officeart/2008/layout/LinedList"/>
    <dgm:cxn modelId="{9AFD622D-5DBD-4094-A7B7-A6EC7FD5CB4F}" type="presParOf" srcId="{4B9766A8-3A3D-427A-B2D5-7B98DB783C9C}" destId="{459D07AB-C59A-4178-86D1-9B1CC1E9A4ED}" srcOrd="1" destOrd="0" presId="urn:microsoft.com/office/officeart/2008/layout/LinedList"/>
    <dgm:cxn modelId="{4A81ADA5-FCBE-47D6-A807-C1248BB5492E}" type="presParOf" srcId="{FF942E1C-D644-4878-BE5D-1B2AE02EE088}" destId="{928FD2B4-CF7C-4779-A09D-694462C9948B}" srcOrd="8" destOrd="0" presId="urn:microsoft.com/office/officeart/2008/layout/LinedList"/>
    <dgm:cxn modelId="{76E73184-3ABB-4705-B687-840A6E75D9BB}" type="presParOf" srcId="{FF942E1C-D644-4878-BE5D-1B2AE02EE088}" destId="{D93BAF0B-A72C-47F2-86C2-6CA2EDFBF560}" srcOrd="9" destOrd="0" presId="urn:microsoft.com/office/officeart/2008/layout/LinedList"/>
    <dgm:cxn modelId="{F39158DC-2984-40B6-BC75-5C8480B53B19}" type="presParOf" srcId="{D93BAF0B-A72C-47F2-86C2-6CA2EDFBF560}" destId="{49B32CEA-4CE6-41D4-933D-00B26EE63410}" srcOrd="0" destOrd="0" presId="urn:microsoft.com/office/officeart/2008/layout/LinedList"/>
    <dgm:cxn modelId="{51F2FB7D-7879-4917-87AA-2FFC08AEE572}" type="presParOf" srcId="{D93BAF0B-A72C-47F2-86C2-6CA2EDFBF560}" destId="{222CFDB3-108F-45C6-B18D-C897F4D4242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AE62D3-D976-4B64-93D3-C3BD18B91847}" type="doc">
      <dgm:prSet loTypeId="urn:microsoft.com/office/officeart/2016/7/layout/RepeatingBendingProcessNew" loCatId="process" qsTypeId="urn:microsoft.com/office/officeart/2005/8/quickstyle/simple1" qsCatId="simple" csTypeId="urn:microsoft.com/office/officeart/2005/8/colors/accent2_2" csCatId="accent2" phldr="1"/>
      <dgm:spPr/>
      <dgm:t>
        <a:bodyPr/>
        <a:lstStyle/>
        <a:p>
          <a:endParaRPr lang="en-US"/>
        </a:p>
      </dgm:t>
    </dgm:pt>
    <dgm:pt modelId="{6D414CAC-0E9D-4F6E-8634-21F245F89DF9}">
      <dgm:prSet/>
      <dgm:spPr/>
      <dgm:t>
        <a:bodyPr/>
        <a:lstStyle/>
        <a:p>
          <a:r>
            <a:rPr lang="en-US" dirty="0" err="1"/>
            <a:t>PaintDiffusion</a:t>
          </a:r>
          <a:r>
            <a:rPr lang="en-US" dirty="0"/>
            <a:t> combines multiple generative models:</a:t>
          </a:r>
        </a:p>
      </dgm:t>
    </dgm:pt>
    <dgm:pt modelId="{7477ECBA-337F-4B75-B0FC-432F5B8F6931}" type="parTrans" cxnId="{F398A7A6-A6C1-4AD1-89F8-6C2558D40405}">
      <dgm:prSet/>
      <dgm:spPr/>
      <dgm:t>
        <a:bodyPr/>
        <a:lstStyle/>
        <a:p>
          <a:endParaRPr lang="en-US"/>
        </a:p>
      </dgm:t>
    </dgm:pt>
    <dgm:pt modelId="{9F1BB4A5-E705-4092-9935-9B1BC1902C36}" type="sibTrans" cxnId="{F398A7A6-A6C1-4AD1-89F8-6C2558D40405}">
      <dgm:prSet/>
      <dgm:spPr/>
      <dgm:t>
        <a:bodyPr/>
        <a:lstStyle/>
        <a:p>
          <a:endParaRPr lang="en-US"/>
        </a:p>
      </dgm:t>
    </dgm:pt>
    <dgm:pt modelId="{74EACBF3-C39E-42D4-80A3-8E22D7C92D8A}">
      <dgm:prSet/>
      <dgm:spPr/>
      <dgm:t>
        <a:bodyPr/>
        <a:lstStyle/>
        <a:p>
          <a:r>
            <a:rPr lang="en-US" dirty="0"/>
            <a:t>VAE: Encodes image latent representations.</a:t>
          </a:r>
        </a:p>
      </dgm:t>
    </dgm:pt>
    <dgm:pt modelId="{D50DB539-C18C-4268-8ED0-60146D35D2D0}" type="parTrans" cxnId="{34700497-3498-44D0-BCB4-62A20CDF9BA5}">
      <dgm:prSet/>
      <dgm:spPr/>
      <dgm:t>
        <a:bodyPr/>
        <a:lstStyle/>
        <a:p>
          <a:endParaRPr lang="en-US"/>
        </a:p>
      </dgm:t>
    </dgm:pt>
    <dgm:pt modelId="{EAEEF7D7-5A37-4C94-8241-9DF9AFC23B05}" type="sibTrans" cxnId="{34700497-3498-44D0-BCB4-62A20CDF9BA5}">
      <dgm:prSet/>
      <dgm:spPr/>
      <dgm:t>
        <a:bodyPr/>
        <a:lstStyle/>
        <a:p>
          <a:endParaRPr lang="en-US"/>
        </a:p>
      </dgm:t>
    </dgm:pt>
    <dgm:pt modelId="{E2C34FD8-6871-44B6-AE9F-01C2CBCDB576}">
      <dgm:prSet/>
      <dgm:spPr/>
      <dgm:t>
        <a:bodyPr/>
        <a:lstStyle/>
        <a:p>
          <a:r>
            <a:rPr lang="en-US" dirty="0"/>
            <a:t>Transformer: Captures contextual dependencies.</a:t>
          </a:r>
        </a:p>
      </dgm:t>
    </dgm:pt>
    <dgm:pt modelId="{506616BA-66AF-4A78-8AFC-0109B8497AD3}" type="parTrans" cxnId="{343CA239-0266-48CB-89A3-386AECC9F837}">
      <dgm:prSet/>
      <dgm:spPr/>
      <dgm:t>
        <a:bodyPr/>
        <a:lstStyle/>
        <a:p>
          <a:endParaRPr lang="en-US"/>
        </a:p>
      </dgm:t>
    </dgm:pt>
    <dgm:pt modelId="{3683FFD0-AD4D-4549-891D-F60912726C2B}" type="sibTrans" cxnId="{343CA239-0266-48CB-89A3-386AECC9F837}">
      <dgm:prSet/>
      <dgm:spPr/>
      <dgm:t>
        <a:bodyPr/>
        <a:lstStyle/>
        <a:p>
          <a:endParaRPr lang="en-US"/>
        </a:p>
      </dgm:t>
    </dgm:pt>
    <dgm:pt modelId="{67071CF0-B8E2-42DB-B068-0650BC3BF372}">
      <dgm:prSet/>
      <dgm:spPr/>
      <dgm:t>
        <a:bodyPr/>
        <a:lstStyle/>
        <a:p>
          <a:r>
            <a:rPr lang="en-US" dirty="0"/>
            <a:t>Diffusion: Produces high-quality artistic images.</a:t>
          </a:r>
        </a:p>
      </dgm:t>
    </dgm:pt>
    <dgm:pt modelId="{27AB557F-7093-48C7-AFB8-6522D80E9C12}" type="parTrans" cxnId="{F63C916A-A83A-4FDA-AEA0-DC36E7EF9A4A}">
      <dgm:prSet/>
      <dgm:spPr/>
      <dgm:t>
        <a:bodyPr/>
        <a:lstStyle/>
        <a:p>
          <a:endParaRPr lang="en-US"/>
        </a:p>
      </dgm:t>
    </dgm:pt>
    <dgm:pt modelId="{F796395D-EE42-4E6D-9DAD-D83C0F1BEA11}" type="sibTrans" cxnId="{F63C916A-A83A-4FDA-AEA0-DC36E7EF9A4A}">
      <dgm:prSet/>
      <dgm:spPr/>
      <dgm:t>
        <a:bodyPr/>
        <a:lstStyle/>
        <a:p>
          <a:endParaRPr lang="en-US"/>
        </a:p>
      </dgm:t>
    </dgm:pt>
    <dgm:pt modelId="{B68AD782-EBC0-44E0-A712-50C06CFC6DE1}">
      <dgm:prSet/>
      <dgm:spPr/>
      <dgm:t>
        <a:bodyPr/>
        <a:lstStyle/>
        <a:p>
          <a:r>
            <a:rPr lang="en-US" dirty="0"/>
            <a:t> Web-based interface using </a:t>
          </a:r>
          <a:r>
            <a:rPr lang="en-US" dirty="0" err="1"/>
            <a:t>FastAPI</a:t>
          </a:r>
          <a:r>
            <a:rPr lang="en-US" dirty="0"/>
            <a:t> + HTML/JS frontend.</a:t>
          </a:r>
        </a:p>
      </dgm:t>
    </dgm:pt>
    <dgm:pt modelId="{0991AE8B-EC21-4F75-852E-ABEE85E1ABFF}" type="parTrans" cxnId="{0CEB9D03-2399-4C46-9EF9-44319357B723}">
      <dgm:prSet/>
      <dgm:spPr/>
      <dgm:t>
        <a:bodyPr/>
        <a:lstStyle/>
        <a:p>
          <a:endParaRPr lang="en-US"/>
        </a:p>
      </dgm:t>
    </dgm:pt>
    <dgm:pt modelId="{CF4E8DA0-A80A-4179-B987-8047C958A71C}" type="sibTrans" cxnId="{0CEB9D03-2399-4C46-9EF9-44319357B723}">
      <dgm:prSet/>
      <dgm:spPr/>
      <dgm:t>
        <a:bodyPr/>
        <a:lstStyle/>
        <a:p>
          <a:endParaRPr lang="en-US"/>
        </a:p>
      </dgm:t>
    </dgm:pt>
    <dgm:pt modelId="{E9B6660A-F5D5-4AC5-A431-611F8DD11ACD}">
      <dgm:prSet/>
      <dgm:spPr/>
      <dgm:t>
        <a:bodyPr/>
        <a:lstStyle/>
        <a:p>
          <a:r>
            <a:rPr lang="en-US"/>
            <a:t>GAN: Improves realism via adversarial learning.</a:t>
          </a:r>
          <a:endParaRPr lang="en-US" dirty="0"/>
        </a:p>
      </dgm:t>
    </dgm:pt>
    <dgm:pt modelId="{74B22A30-725B-41E5-BCEE-73787E2980B4}" type="parTrans" cxnId="{6B321457-20EB-4D34-9B64-37E895CF9FB2}">
      <dgm:prSet/>
      <dgm:spPr/>
      <dgm:t>
        <a:bodyPr/>
        <a:lstStyle/>
        <a:p>
          <a:endParaRPr lang="en-IN"/>
        </a:p>
      </dgm:t>
    </dgm:pt>
    <dgm:pt modelId="{287845EF-7F98-46F1-82F4-8D9D0BF31DC6}" type="sibTrans" cxnId="{6B321457-20EB-4D34-9B64-37E895CF9FB2}">
      <dgm:prSet/>
      <dgm:spPr/>
      <dgm:t>
        <a:bodyPr/>
        <a:lstStyle/>
        <a:p>
          <a:endParaRPr lang="en-IN"/>
        </a:p>
      </dgm:t>
    </dgm:pt>
    <dgm:pt modelId="{6B9156D9-ACA0-482F-AA03-C68AFE327DBF}" type="pres">
      <dgm:prSet presAssocID="{63AE62D3-D976-4B64-93D3-C3BD18B91847}" presName="Name0" presStyleCnt="0">
        <dgm:presLayoutVars>
          <dgm:dir/>
          <dgm:resizeHandles val="exact"/>
        </dgm:presLayoutVars>
      </dgm:prSet>
      <dgm:spPr/>
    </dgm:pt>
    <dgm:pt modelId="{95DBDF60-1AF0-4486-9522-2D32F698D960}" type="pres">
      <dgm:prSet presAssocID="{6D414CAC-0E9D-4F6E-8634-21F245F89DF9}" presName="node" presStyleLbl="node1" presStyleIdx="0" presStyleCnt="6">
        <dgm:presLayoutVars>
          <dgm:bulletEnabled val="1"/>
        </dgm:presLayoutVars>
      </dgm:prSet>
      <dgm:spPr/>
    </dgm:pt>
    <dgm:pt modelId="{366B8F68-AAB8-4A70-908C-9B31148E78D4}" type="pres">
      <dgm:prSet presAssocID="{9F1BB4A5-E705-4092-9935-9B1BC1902C36}" presName="sibTrans" presStyleLbl="sibTrans1D1" presStyleIdx="0" presStyleCnt="5"/>
      <dgm:spPr/>
    </dgm:pt>
    <dgm:pt modelId="{08412B6E-D39E-4561-965C-84F62D29335C}" type="pres">
      <dgm:prSet presAssocID="{9F1BB4A5-E705-4092-9935-9B1BC1902C36}" presName="connectorText" presStyleLbl="sibTrans1D1" presStyleIdx="0" presStyleCnt="5"/>
      <dgm:spPr/>
    </dgm:pt>
    <dgm:pt modelId="{320FDE4F-0846-42A7-A84C-DDB05E770802}" type="pres">
      <dgm:prSet presAssocID="{74EACBF3-C39E-42D4-80A3-8E22D7C92D8A}" presName="node" presStyleLbl="node1" presStyleIdx="1" presStyleCnt="6">
        <dgm:presLayoutVars>
          <dgm:bulletEnabled val="1"/>
        </dgm:presLayoutVars>
      </dgm:prSet>
      <dgm:spPr/>
    </dgm:pt>
    <dgm:pt modelId="{AB20797B-08E1-48D0-922E-73FCBFF8D367}" type="pres">
      <dgm:prSet presAssocID="{EAEEF7D7-5A37-4C94-8241-9DF9AFC23B05}" presName="sibTrans" presStyleLbl="sibTrans1D1" presStyleIdx="1" presStyleCnt="5"/>
      <dgm:spPr/>
    </dgm:pt>
    <dgm:pt modelId="{08CBB058-B67E-4B93-9513-9FC5C68E50BE}" type="pres">
      <dgm:prSet presAssocID="{EAEEF7D7-5A37-4C94-8241-9DF9AFC23B05}" presName="connectorText" presStyleLbl="sibTrans1D1" presStyleIdx="1" presStyleCnt="5"/>
      <dgm:spPr/>
    </dgm:pt>
    <dgm:pt modelId="{E5D98EEA-9C67-41D4-AF40-2813BEC9C17E}" type="pres">
      <dgm:prSet presAssocID="{E2C34FD8-6871-44B6-AE9F-01C2CBCDB576}" presName="node" presStyleLbl="node1" presStyleIdx="2" presStyleCnt="6">
        <dgm:presLayoutVars>
          <dgm:bulletEnabled val="1"/>
        </dgm:presLayoutVars>
      </dgm:prSet>
      <dgm:spPr/>
    </dgm:pt>
    <dgm:pt modelId="{CB3ED7C2-2A85-4061-BCA4-0CB7F88E38F0}" type="pres">
      <dgm:prSet presAssocID="{3683FFD0-AD4D-4549-891D-F60912726C2B}" presName="sibTrans" presStyleLbl="sibTrans1D1" presStyleIdx="2" presStyleCnt="5"/>
      <dgm:spPr/>
    </dgm:pt>
    <dgm:pt modelId="{C2618A40-46E8-41BE-86F2-26226ADAF11F}" type="pres">
      <dgm:prSet presAssocID="{3683FFD0-AD4D-4549-891D-F60912726C2B}" presName="connectorText" presStyleLbl="sibTrans1D1" presStyleIdx="2" presStyleCnt="5"/>
      <dgm:spPr/>
    </dgm:pt>
    <dgm:pt modelId="{2DBA0286-47DC-4700-8EB1-832C5A7D9E96}" type="pres">
      <dgm:prSet presAssocID="{67071CF0-B8E2-42DB-B068-0650BC3BF372}" presName="node" presStyleLbl="node1" presStyleIdx="3" presStyleCnt="6">
        <dgm:presLayoutVars>
          <dgm:bulletEnabled val="1"/>
        </dgm:presLayoutVars>
      </dgm:prSet>
      <dgm:spPr/>
    </dgm:pt>
    <dgm:pt modelId="{E92DF548-6863-44BF-8D89-BE73B5B9091E}" type="pres">
      <dgm:prSet presAssocID="{F796395D-EE42-4E6D-9DAD-D83C0F1BEA11}" presName="sibTrans" presStyleLbl="sibTrans1D1" presStyleIdx="3" presStyleCnt="5"/>
      <dgm:spPr/>
    </dgm:pt>
    <dgm:pt modelId="{30ED2C08-55EA-41E9-978E-08CB6668939E}" type="pres">
      <dgm:prSet presAssocID="{F796395D-EE42-4E6D-9DAD-D83C0F1BEA11}" presName="connectorText" presStyleLbl="sibTrans1D1" presStyleIdx="3" presStyleCnt="5"/>
      <dgm:spPr/>
    </dgm:pt>
    <dgm:pt modelId="{E1EAE328-2028-45D5-A47E-8D62C1EE9648}" type="pres">
      <dgm:prSet presAssocID="{E9B6660A-F5D5-4AC5-A431-611F8DD11ACD}" presName="node" presStyleLbl="node1" presStyleIdx="4" presStyleCnt="6">
        <dgm:presLayoutVars>
          <dgm:bulletEnabled val="1"/>
        </dgm:presLayoutVars>
      </dgm:prSet>
      <dgm:spPr/>
    </dgm:pt>
    <dgm:pt modelId="{AC80DFB4-EEDC-4C57-A3FC-E64BCAB568E9}" type="pres">
      <dgm:prSet presAssocID="{287845EF-7F98-46F1-82F4-8D9D0BF31DC6}" presName="sibTrans" presStyleLbl="sibTrans1D1" presStyleIdx="4" presStyleCnt="5"/>
      <dgm:spPr/>
    </dgm:pt>
    <dgm:pt modelId="{B3436FDD-BC0B-457D-95A3-BE5C4BDDE74F}" type="pres">
      <dgm:prSet presAssocID="{287845EF-7F98-46F1-82F4-8D9D0BF31DC6}" presName="connectorText" presStyleLbl="sibTrans1D1" presStyleIdx="4" presStyleCnt="5"/>
      <dgm:spPr/>
    </dgm:pt>
    <dgm:pt modelId="{7DBA6104-FB7B-4020-A11D-FAC1DE9804BC}" type="pres">
      <dgm:prSet presAssocID="{B68AD782-EBC0-44E0-A712-50C06CFC6DE1}" presName="node" presStyleLbl="node1" presStyleIdx="5" presStyleCnt="6">
        <dgm:presLayoutVars>
          <dgm:bulletEnabled val="1"/>
        </dgm:presLayoutVars>
      </dgm:prSet>
      <dgm:spPr/>
    </dgm:pt>
  </dgm:ptLst>
  <dgm:cxnLst>
    <dgm:cxn modelId="{0CEB9D03-2399-4C46-9EF9-44319357B723}" srcId="{63AE62D3-D976-4B64-93D3-C3BD18B91847}" destId="{B68AD782-EBC0-44E0-A712-50C06CFC6DE1}" srcOrd="5" destOrd="0" parTransId="{0991AE8B-EC21-4F75-852E-ABEE85E1ABFF}" sibTransId="{CF4E8DA0-A80A-4179-B987-8047C958A71C}"/>
    <dgm:cxn modelId="{50475F15-89DD-48B6-9EBA-D68F51633B0E}" type="presOf" srcId="{6D414CAC-0E9D-4F6E-8634-21F245F89DF9}" destId="{95DBDF60-1AF0-4486-9522-2D32F698D960}" srcOrd="0" destOrd="0" presId="urn:microsoft.com/office/officeart/2016/7/layout/RepeatingBendingProcessNew"/>
    <dgm:cxn modelId="{4DAEC523-2E64-44CB-9833-668A58FFE173}" type="presOf" srcId="{9F1BB4A5-E705-4092-9935-9B1BC1902C36}" destId="{08412B6E-D39E-4561-965C-84F62D29335C}" srcOrd="1" destOrd="0" presId="urn:microsoft.com/office/officeart/2016/7/layout/RepeatingBendingProcessNew"/>
    <dgm:cxn modelId="{343CA239-0266-48CB-89A3-386AECC9F837}" srcId="{63AE62D3-D976-4B64-93D3-C3BD18B91847}" destId="{E2C34FD8-6871-44B6-AE9F-01C2CBCDB576}" srcOrd="2" destOrd="0" parTransId="{506616BA-66AF-4A78-8AFC-0109B8497AD3}" sibTransId="{3683FFD0-AD4D-4549-891D-F60912726C2B}"/>
    <dgm:cxn modelId="{B15DA43B-705E-4C55-AC96-83922ECACFAF}" type="presOf" srcId="{F796395D-EE42-4E6D-9DAD-D83C0F1BEA11}" destId="{30ED2C08-55EA-41E9-978E-08CB6668939E}" srcOrd="1" destOrd="0" presId="urn:microsoft.com/office/officeart/2016/7/layout/RepeatingBendingProcessNew"/>
    <dgm:cxn modelId="{13027D60-4B82-4262-9248-3464BE4A3F02}" type="presOf" srcId="{287845EF-7F98-46F1-82F4-8D9D0BF31DC6}" destId="{B3436FDD-BC0B-457D-95A3-BE5C4BDDE74F}" srcOrd="1" destOrd="0" presId="urn:microsoft.com/office/officeart/2016/7/layout/RepeatingBendingProcessNew"/>
    <dgm:cxn modelId="{6249B342-E251-4BDD-AC5F-76F79EEFE285}" type="presOf" srcId="{E2C34FD8-6871-44B6-AE9F-01C2CBCDB576}" destId="{E5D98EEA-9C67-41D4-AF40-2813BEC9C17E}" srcOrd="0" destOrd="0" presId="urn:microsoft.com/office/officeart/2016/7/layout/RepeatingBendingProcessNew"/>
    <dgm:cxn modelId="{A028ED46-6A0B-492F-850F-0CD45BA4DC09}" type="presOf" srcId="{3683FFD0-AD4D-4549-891D-F60912726C2B}" destId="{CB3ED7C2-2A85-4061-BCA4-0CB7F88E38F0}" srcOrd="0" destOrd="0" presId="urn:microsoft.com/office/officeart/2016/7/layout/RepeatingBendingProcessNew"/>
    <dgm:cxn modelId="{F63C916A-A83A-4FDA-AEA0-DC36E7EF9A4A}" srcId="{63AE62D3-D976-4B64-93D3-C3BD18B91847}" destId="{67071CF0-B8E2-42DB-B068-0650BC3BF372}" srcOrd="3" destOrd="0" parTransId="{27AB557F-7093-48C7-AFB8-6522D80E9C12}" sibTransId="{F796395D-EE42-4E6D-9DAD-D83C0F1BEA11}"/>
    <dgm:cxn modelId="{63B08474-FA20-42A4-A0E6-28AF821E2828}" type="presOf" srcId="{9F1BB4A5-E705-4092-9935-9B1BC1902C36}" destId="{366B8F68-AAB8-4A70-908C-9B31148E78D4}" srcOrd="0" destOrd="0" presId="urn:microsoft.com/office/officeart/2016/7/layout/RepeatingBendingProcessNew"/>
    <dgm:cxn modelId="{6B321457-20EB-4D34-9B64-37E895CF9FB2}" srcId="{63AE62D3-D976-4B64-93D3-C3BD18B91847}" destId="{E9B6660A-F5D5-4AC5-A431-611F8DD11ACD}" srcOrd="4" destOrd="0" parTransId="{74B22A30-725B-41E5-BCEE-73787E2980B4}" sibTransId="{287845EF-7F98-46F1-82F4-8D9D0BF31DC6}"/>
    <dgm:cxn modelId="{4A6BEF85-D44F-4C32-989C-29040EEB3B89}" type="presOf" srcId="{EAEEF7D7-5A37-4C94-8241-9DF9AFC23B05}" destId="{AB20797B-08E1-48D0-922E-73FCBFF8D367}" srcOrd="0" destOrd="0" presId="urn:microsoft.com/office/officeart/2016/7/layout/RepeatingBendingProcessNew"/>
    <dgm:cxn modelId="{04C41086-A59E-418E-B042-558ACB6D167A}" type="presOf" srcId="{3683FFD0-AD4D-4549-891D-F60912726C2B}" destId="{C2618A40-46E8-41BE-86F2-26226ADAF11F}" srcOrd="1" destOrd="0" presId="urn:microsoft.com/office/officeart/2016/7/layout/RepeatingBendingProcessNew"/>
    <dgm:cxn modelId="{9CEC6E87-FB15-41E7-984A-A5FE5123D850}" type="presOf" srcId="{287845EF-7F98-46F1-82F4-8D9D0BF31DC6}" destId="{AC80DFB4-EEDC-4C57-A3FC-E64BCAB568E9}" srcOrd="0" destOrd="0" presId="urn:microsoft.com/office/officeart/2016/7/layout/RepeatingBendingProcessNew"/>
    <dgm:cxn modelId="{34700497-3498-44D0-BCB4-62A20CDF9BA5}" srcId="{63AE62D3-D976-4B64-93D3-C3BD18B91847}" destId="{74EACBF3-C39E-42D4-80A3-8E22D7C92D8A}" srcOrd="1" destOrd="0" parTransId="{D50DB539-C18C-4268-8ED0-60146D35D2D0}" sibTransId="{EAEEF7D7-5A37-4C94-8241-9DF9AFC23B05}"/>
    <dgm:cxn modelId="{B16DF7A0-CCAE-496C-9928-E76C018F6CB1}" type="presOf" srcId="{67071CF0-B8E2-42DB-B068-0650BC3BF372}" destId="{2DBA0286-47DC-4700-8EB1-832C5A7D9E96}" srcOrd="0" destOrd="0" presId="urn:microsoft.com/office/officeart/2016/7/layout/RepeatingBendingProcessNew"/>
    <dgm:cxn modelId="{F398A7A6-A6C1-4AD1-89F8-6C2558D40405}" srcId="{63AE62D3-D976-4B64-93D3-C3BD18B91847}" destId="{6D414CAC-0E9D-4F6E-8634-21F245F89DF9}" srcOrd="0" destOrd="0" parTransId="{7477ECBA-337F-4B75-B0FC-432F5B8F6931}" sibTransId="{9F1BB4A5-E705-4092-9935-9B1BC1902C36}"/>
    <dgm:cxn modelId="{A6385ABF-551B-4B4F-AEBF-8AE81FD87661}" type="presOf" srcId="{74EACBF3-C39E-42D4-80A3-8E22D7C92D8A}" destId="{320FDE4F-0846-42A7-A84C-DDB05E770802}" srcOrd="0" destOrd="0" presId="urn:microsoft.com/office/officeart/2016/7/layout/RepeatingBendingProcessNew"/>
    <dgm:cxn modelId="{0B3EF9C0-02D7-4454-9A0F-48666C28889A}" type="presOf" srcId="{EAEEF7D7-5A37-4C94-8241-9DF9AFC23B05}" destId="{08CBB058-B67E-4B93-9513-9FC5C68E50BE}" srcOrd="1" destOrd="0" presId="urn:microsoft.com/office/officeart/2016/7/layout/RepeatingBendingProcessNew"/>
    <dgm:cxn modelId="{32F7C3C6-5495-48DB-A25D-4813D34ED2ED}" type="presOf" srcId="{E9B6660A-F5D5-4AC5-A431-611F8DD11ACD}" destId="{E1EAE328-2028-45D5-A47E-8D62C1EE9648}" srcOrd="0" destOrd="0" presId="urn:microsoft.com/office/officeart/2016/7/layout/RepeatingBendingProcessNew"/>
    <dgm:cxn modelId="{268FD6D0-521F-47B6-BF5D-5BCB178C717E}" type="presOf" srcId="{B68AD782-EBC0-44E0-A712-50C06CFC6DE1}" destId="{7DBA6104-FB7B-4020-A11D-FAC1DE9804BC}" srcOrd="0" destOrd="0" presId="urn:microsoft.com/office/officeart/2016/7/layout/RepeatingBendingProcessNew"/>
    <dgm:cxn modelId="{6DA0B8DA-5D60-4306-9602-19555697E66C}" type="presOf" srcId="{F796395D-EE42-4E6D-9DAD-D83C0F1BEA11}" destId="{E92DF548-6863-44BF-8D89-BE73B5B9091E}" srcOrd="0" destOrd="0" presId="urn:microsoft.com/office/officeart/2016/7/layout/RepeatingBendingProcessNew"/>
    <dgm:cxn modelId="{2696F5DE-4901-4DE1-AE5A-899B5ECF4FE0}" type="presOf" srcId="{63AE62D3-D976-4B64-93D3-C3BD18B91847}" destId="{6B9156D9-ACA0-482F-AA03-C68AFE327DBF}" srcOrd="0" destOrd="0" presId="urn:microsoft.com/office/officeart/2016/7/layout/RepeatingBendingProcessNew"/>
    <dgm:cxn modelId="{00722488-E41C-47C0-B261-D0155A1A43E9}" type="presParOf" srcId="{6B9156D9-ACA0-482F-AA03-C68AFE327DBF}" destId="{95DBDF60-1AF0-4486-9522-2D32F698D960}" srcOrd="0" destOrd="0" presId="urn:microsoft.com/office/officeart/2016/7/layout/RepeatingBendingProcessNew"/>
    <dgm:cxn modelId="{904402B1-BF77-4BD6-94FC-4A0C3BB85A38}" type="presParOf" srcId="{6B9156D9-ACA0-482F-AA03-C68AFE327DBF}" destId="{366B8F68-AAB8-4A70-908C-9B31148E78D4}" srcOrd="1" destOrd="0" presId="urn:microsoft.com/office/officeart/2016/7/layout/RepeatingBendingProcessNew"/>
    <dgm:cxn modelId="{A30A2F11-3407-4AA2-BE23-94C3010393CE}" type="presParOf" srcId="{366B8F68-AAB8-4A70-908C-9B31148E78D4}" destId="{08412B6E-D39E-4561-965C-84F62D29335C}" srcOrd="0" destOrd="0" presId="urn:microsoft.com/office/officeart/2016/7/layout/RepeatingBendingProcessNew"/>
    <dgm:cxn modelId="{AFEA1C67-8695-4FC7-A5A8-C7A8D4A31CC9}" type="presParOf" srcId="{6B9156D9-ACA0-482F-AA03-C68AFE327DBF}" destId="{320FDE4F-0846-42A7-A84C-DDB05E770802}" srcOrd="2" destOrd="0" presId="urn:microsoft.com/office/officeart/2016/7/layout/RepeatingBendingProcessNew"/>
    <dgm:cxn modelId="{6E3FDA29-0D01-4A66-A3D7-BC90581CEC85}" type="presParOf" srcId="{6B9156D9-ACA0-482F-AA03-C68AFE327DBF}" destId="{AB20797B-08E1-48D0-922E-73FCBFF8D367}" srcOrd="3" destOrd="0" presId="urn:microsoft.com/office/officeart/2016/7/layout/RepeatingBendingProcessNew"/>
    <dgm:cxn modelId="{71F7B101-BD4F-4BCB-9281-766871A156F7}" type="presParOf" srcId="{AB20797B-08E1-48D0-922E-73FCBFF8D367}" destId="{08CBB058-B67E-4B93-9513-9FC5C68E50BE}" srcOrd="0" destOrd="0" presId="urn:microsoft.com/office/officeart/2016/7/layout/RepeatingBendingProcessNew"/>
    <dgm:cxn modelId="{4E07E57D-713C-4E8D-B4D6-19003793C688}" type="presParOf" srcId="{6B9156D9-ACA0-482F-AA03-C68AFE327DBF}" destId="{E5D98EEA-9C67-41D4-AF40-2813BEC9C17E}" srcOrd="4" destOrd="0" presId="urn:microsoft.com/office/officeart/2016/7/layout/RepeatingBendingProcessNew"/>
    <dgm:cxn modelId="{AEF3CE16-100D-41A0-90B5-7A45F35B0AE2}" type="presParOf" srcId="{6B9156D9-ACA0-482F-AA03-C68AFE327DBF}" destId="{CB3ED7C2-2A85-4061-BCA4-0CB7F88E38F0}" srcOrd="5" destOrd="0" presId="urn:microsoft.com/office/officeart/2016/7/layout/RepeatingBendingProcessNew"/>
    <dgm:cxn modelId="{FC69CFE3-1410-4DB1-A0DE-E79589CA633B}" type="presParOf" srcId="{CB3ED7C2-2A85-4061-BCA4-0CB7F88E38F0}" destId="{C2618A40-46E8-41BE-86F2-26226ADAF11F}" srcOrd="0" destOrd="0" presId="urn:microsoft.com/office/officeart/2016/7/layout/RepeatingBendingProcessNew"/>
    <dgm:cxn modelId="{C79EBB92-57D4-4859-A43E-385F50AA3727}" type="presParOf" srcId="{6B9156D9-ACA0-482F-AA03-C68AFE327DBF}" destId="{2DBA0286-47DC-4700-8EB1-832C5A7D9E96}" srcOrd="6" destOrd="0" presId="urn:microsoft.com/office/officeart/2016/7/layout/RepeatingBendingProcessNew"/>
    <dgm:cxn modelId="{8A25DC3C-2889-4C91-89FB-5F923052C0CB}" type="presParOf" srcId="{6B9156D9-ACA0-482F-AA03-C68AFE327DBF}" destId="{E92DF548-6863-44BF-8D89-BE73B5B9091E}" srcOrd="7" destOrd="0" presId="urn:microsoft.com/office/officeart/2016/7/layout/RepeatingBendingProcessNew"/>
    <dgm:cxn modelId="{9969AB84-17F4-4485-AB93-5E8691FF3601}" type="presParOf" srcId="{E92DF548-6863-44BF-8D89-BE73B5B9091E}" destId="{30ED2C08-55EA-41E9-978E-08CB6668939E}" srcOrd="0" destOrd="0" presId="urn:microsoft.com/office/officeart/2016/7/layout/RepeatingBendingProcessNew"/>
    <dgm:cxn modelId="{DE8D4083-CE23-4D48-B2A7-9986F5812E48}" type="presParOf" srcId="{6B9156D9-ACA0-482F-AA03-C68AFE327DBF}" destId="{E1EAE328-2028-45D5-A47E-8D62C1EE9648}" srcOrd="8" destOrd="0" presId="urn:microsoft.com/office/officeart/2016/7/layout/RepeatingBendingProcessNew"/>
    <dgm:cxn modelId="{55680034-9CFB-444C-AA34-F167E2F45FEE}" type="presParOf" srcId="{6B9156D9-ACA0-482F-AA03-C68AFE327DBF}" destId="{AC80DFB4-EEDC-4C57-A3FC-E64BCAB568E9}" srcOrd="9" destOrd="0" presId="urn:microsoft.com/office/officeart/2016/7/layout/RepeatingBendingProcessNew"/>
    <dgm:cxn modelId="{399A73B8-B9F3-46EA-BEB4-7B2E8E10B596}" type="presParOf" srcId="{AC80DFB4-EEDC-4C57-A3FC-E64BCAB568E9}" destId="{B3436FDD-BC0B-457D-95A3-BE5C4BDDE74F}" srcOrd="0" destOrd="0" presId="urn:microsoft.com/office/officeart/2016/7/layout/RepeatingBendingProcessNew"/>
    <dgm:cxn modelId="{BBB1AAF4-AB89-4662-AC7F-97C91EB065CD}" type="presParOf" srcId="{6B9156D9-ACA0-482F-AA03-C68AFE327DBF}" destId="{7DBA6104-FB7B-4020-A11D-FAC1DE9804BC}"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7EF07F-00D9-4655-8C4B-A7ED92E11F6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4396B66-7251-4FB9-9C19-D66E1509D750}">
      <dgm:prSet/>
      <dgm:spPr/>
      <dgm:t>
        <a:bodyPr/>
        <a:lstStyle/>
        <a:p>
          <a:r>
            <a:rPr lang="en-US"/>
            <a:t>• Backend: Python, FastAPI</a:t>
          </a:r>
        </a:p>
      </dgm:t>
    </dgm:pt>
    <dgm:pt modelId="{6104237E-F498-48BD-B5FE-366621ABBD0F}" type="parTrans" cxnId="{159CCFC1-E628-4964-B161-C60EFEFFF6C1}">
      <dgm:prSet/>
      <dgm:spPr/>
      <dgm:t>
        <a:bodyPr/>
        <a:lstStyle/>
        <a:p>
          <a:endParaRPr lang="en-US"/>
        </a:p>
      </dgm:t>
    </dgm:pt>
    <dgm:pt modelId="{AD17F75F-34EB-4C3D-8AF7-458AA9947BA3}" type="sibTrans" cxnId="{159CCFC1-E628-4964-B161-C60EFEFFF6C1}">
      <dgm:prSet/>
      <dgm:spPr/>
      <dgm:t>
        <a:bodyPr/>
        <a:lstStyle/>
        <a:p>
          <a:endParaRPr lang="en-US"/>
        </a:p>
      </dgm:t>
    </dgm:pt>
    <dgm:pt modelId="{2A24F7AF-C78B-4423-9D12-58700208FC31}">
      <dgm:prSet/>
      <dgm:spPr/>
      <dgm:t>
        <a:bodyPr/>
        <a:lstStyle/>
        <a:p>
          <a:r>
            <a:rPr lang="en-US"/>
            <a:t>• Models: PyTorch (VAE, GAN, Transformer, Diffusion)</a:t>
          </a:r>
        </a:p>
      </dgm:t>
    </dgm:pt>
    <dgm:pt modelId="{79E90A9E-A66A-49DE-9E6D-D81BDC7B1FAD}" type="parTrans" cxnId="{22F5FFD9-E93E-467E-BABC-CB94AC4E645E}">
      <dgm:prSet/>
      <dgm:spPr/>
      <dgm:t>
        <a:bodyPr/>
        <a:lstStyle/>
        <a:p>
          <a:endParaRPr lang="en-US"/>
        </a:p>
      </dgm:t>
    </dgm:pt>
    <dgm:pt modelId="{5EAFD64F-27D0-49E1-8A1B-086CFF28F98F}" type="sibTrans" cxnId="{22F5FFD9-E93E-467E-BABC-CB94AC4E645E}">
      <dgm:prSet/>
      <dgm:spPr/>
      <dgm:t>
        <a:bodyPr/>
        <a:lstStyle/>
        <a:p>
          <a:endParaRPr lang="en-US"/>
        </a:p>
      </dgm:t>
    </dgm:pt>
    <dgm:pt modelId="{27FD7C5A-150C-4DFC-88D7-7BBB8F6DC3C6}">
      <dgm:prSet/>
      <dgm:spPr/>
      <dgm:t>
        <a:bodyPr/>
        <a:lstStyle/>
        <a:p>
          <a:r>
            <a:rPr lang="en-US"/>
            <a:t>• Frontend: HTML, JavaScript</a:t>
          </a:r>
        </a:p>
      </dgm:t>
    </dgm:pt>
    <dgm:pt modelId="{E67863A7-BC2C-4A79-A489-62203354812C}" type="parTrans" cxnId="{9304E94B-E447-4E75-8B43-27F97A38FF77}">
      <dgm:prSet/>
      <dgm:spPr/>
      <dgm:t>
        <a:bodyPr/>
        <a:lstStyle/>
        <a:p>
          <a:endParaRPr lang="en-US"/>
        </a:p>
      </dgm:t>
    </dgm:pt>
    <dgm:pt modelId="{43FE8FD9-A8EF-4EBF-8287-48AC46547A1D}" type="sibTrans" cxnId="{9304E94B-E447-4E75-8B43-27F97A38FF77}">
      <dgm:prSet/>
      <dgm:spPr/>
      <dgm:t>
        <a:bodyPr/>
        <a:lstStyle/>
        <a:p>
          <a:endParaRPr lang="en-US"/>
        </a:p>
      </dgm:t>
    </dgm:pt>
    <dgm:pt modelId="{5D5397A5-ACAE-49D0-836A-29209C017A5E}">
      <dgm:prSet/>
      <dgm:spPr/>
      <dgm:t>
        <a:bodyPr/>
        <a:lstStyle/>
        <a:p>
          <a:r>
            <a:rPr lang="en-US" dirty="0"/>
            <a:t>• Deployment: Local GPU </a:t>
          </a:r>
        </a:p>
      </dgm:t>
    </dgm:pt>
    <dgm:pt modelId="{91CD443A-F394-44BB-A314-1C9C99DF003E}" type="parTrans" cxnId="{886118FA-CEAA-4A4C-AC52-FEA63E9C1D1C}">
      <dgm:prSet/>
      <dgm:spPr/>
      <dgm:t>
        <a:bodyPr/>
        <a:lstStyle/>
        <a:p>
          <a:endParaRPr lang="en-US"/>
        </a:p>
      </dgm:t>
    </dgm:pt>
    <dgm:pt modelId="{A20438AB-4ABE-4CE3-9384-52132DE4D4C1}" type="sibTrans" cxnId="{886118FA-CEAA-4A4C-AC52-FEA63E9C1D1C}">
      <dgm:prSet/>
      <dgm:spPr/>
      <dgm:t>
        <a:bodyPr/>
        <a:lstStyle/>
        <a:p>
          <a:endParaRPr lang="en-US"/>
        </a:p>
      </dgm:t>
    </dgm:pt>
    <dgm:pt modelId="{973B3BA5-173E-4C94-B48F-3F54A20701AF}">
      <dgm:prSet/>
      <dgm:spPr/>
      <dgm:t>
        <a:bodyPr/>
        <a:lstStyle/>
        <a:p>
          <a:r>
            <a:rPr lang="en-US"/>
            <a:t>• Libraries: Torch, Transformers, Diffusers, CUDA</a:t>
          </a:r>
        </a:p>
      </dgm:t>
    </dgm:pt>
    <dgm:pt modelId="{351B323B-514C-4B24-A81E-B0B45A6A0D0E}" type="parTrans" cxnId="{477CE1B3-5B7F-4B5A-9718-B6786DC5445A}">
      <dgm:prSet/>
      <dgm:spPr/>
      <dgm:t>
        <a:bodyPr/>
        <a:lstStyle/>
        <a:p>
          <a:endParaRPr lang="en-US"/>
        </a:p>
      </dgm:t>
    </dgm:pt>
    <dgm:pt modelId="{5B638E88-C42A-4679-B2DE-CE2C0FB04885}" type="sibTrans" cxnId="{477CE1B3-5B7F-4B5A-9718-B6786DC5445A}">
      <dgm:prSet/>
      <dgm:spPr/>
      <dgm:t>
        <a:bodyPr/>
        <a:lstStyle/>
        <a:p>
          <a:endParaRPr lang="en-US"/>
        </a:p>
      </dgm:t>
    </dgm:pt>
    <dgm:pt modelId="{B37B7FFB-9A2D-4D09-9D53-F66288CB3CED}" type="pres">
      <dgm:prSet presAssocID="{367EF07F-00D9-4655-8C4B-A7ED92E11F6E}" presName="linear" presStyleCnt="0">
        <dgm:presLayoutVars>
          <dgm:animLvl val="lvl"/>
          <dgm:resizeHandles val="exact"/>
        </dgm:presLayoutVars>
      </dgm:prSet>
      <dgm:spPr/>
    </dgm:pt>
    <dgm:pt modelId="{A86D52FF-5330-4251-B051-1652E15EAF07}" type="pres">
      <dgm:prSet presAssocID="{A4396B66-7251-4FB9-9C19-D66E1509D750}" presName="parentText" presStyleLbl="node1" presStyleIdx="0" presStyleCnt="5">
        <dgm:presLayoutVars>
          <dgm:chMax val="0"/>
          <dgm:bulletEnabled val="1"/>
        </dgm:presLayoutVars>
      </dgm:prSet>
      <dgm:spPr/>
    </dgm:pt>
    <dgm:pt modelId="{09E799E2-4B63-4205-A713-FA61D5B9D7E1}" type="pres">
      <dgm:prSet presAssocID="{AD17F75F-34EB-4C3D-8AF7-458AA9947BA3}" presName="spacer" presStyleCnt="0"/>
      <dgm:spPr/>
    </dgm:pt>
    <dgm:pt modelId="{26024705-9626-4A21-8FD8-6CD70ABE667B}" type="pres">
      <dgm:prSet presAssocID="{2A24F7AF-C78B-4423-9D12-58700208FC31}" presName="parentText" presStyleLbl="node1" presStyleIdx="1" presStyleCnt="5">
        <dgm:presLayoutVars>
          <dgm:chMax val="0"/>
          <dgm:bulletEnabled val="1"/>
        </dgm:presLayoutVars>
      </dgm:prSet>
      <dgm:spPr/>
    </dgm:pt>
    <dgm:pt modelId="{8D38E5A4-F47E-4353-9C1F-9EF19D7F627D}" type="pres">
      <dgm:prSet presAssocID="{5EAFD64F-27D0-49E1-8A1B-086CFF28F98F}" presName="spacer" presStyleCnt="0"/>
      <dgm:spPr/>
    </dgm:pt>
    <dgm:pt modelId="{075B317F-D181-4B17-A60D-98D66C504D4A}" type="pres">
      <dgm:prSet presAssocID="{27FD7C5A-150C-4DFC-88D7-7BBB8F6DC3C6}" presName="parentText" presStyleLbl="node1" presStyleIdx="2" presStyleCnt="5">
        <dgm:presLayoutVars>
          <dgm:chMax val="0"/>
          <dgm:bulletEnabled val="1"/>
        </dgm:presLayoutVars>
      </dgm:prSet>
      <dgm:spPr/>
    </dgm:pt>
    <dgm:pt modelId="{A4D102CE-4E03-43F7-8969-F00C1C35640F}" type="pres">
      <dgm:prSet presAssocID="{43FE8FD9-A8EF-4EBF-8287-48AC46547A1D}" presName="spacer" presStyleCnt="0"/>
      <dgm:spPr/>
    </dgm:pt>
    <dgm:pt modelId="{A44BEC02-5D44-49DE-B72A-9464B327A6CD}" type="pres">
      <dgm:prSet presAssocID="{5D5397A5-ACAE-49D0-836A-29209C017A5E}" presName="parentText" presStyleLbl="node1" presStyleIdx="3" presStyleCnt="5">
        <dgm:presLayoutVars>
          <dgm:chMax val="0"/>
          <dgm:bulletEnabled val="1"/>
        </dgm:presLayoutVars>
      </dgm:prSet>
      <dgm:spPr/>
    </dgm:pt>
    <dgm:pt modelId="{68B852E0-CEC2-4D68-B20C-3BF1575031DE}" type="pres">
      <dgm:prSet presAssocID="{A20438AB-4ABE-4CE3-9384-52132DE4D4C1}" presName="spacer" presStyleCnt="0"/>
      <dgm:spPr/>
    </dgm:pt>
    <dgm:pt modelId="{5F33BA6A-BB3E-4F49-B9C2-43D9BE376F85}" type="pres">
      <dgm:prSet presAssocID="{973B3BA5-173E-4C94-B48F-3F54A20701AF}" presName="parentText" presStyleLbl="node1" presStyleIdx="4" presStyleCnt="5">
        <dgm:presLayoutVars>
          <dgm:chMax val="0"/>
          <dgm:bulletEnabled val="1"/>
        </dgm:presLayoutVars>
      </dgm:prSet>
      <dgm:spPr/>
    </dgm:pt>
  </dgm:ptLst>
  <dgm:cxnLst>
    <dgm:cxn modelId="{00B42E1A-E237-479C-AF81-8A7DA3C78C3B}" type="presOf" srcId="{2A24F7AF-C78B-4423-9D12-58700208FC31}" destId="{26024705-9626-4A21-8FD8-6CD70ABE667B}" srcOrd="0" destOrd="0" presId="urn:microsoft.com/office/officeart/2005/8/layout/vList2"/>
    <dgm:cxn modelId="{6BF8BB2E-9CCD-4CD8-AEBF-923E517FAED2}" type="presOf" srcId="{973B3BA5-173E-4C94-B48F-3F54A20701AF}" destId="{5F33BA6A-BB3E-4F49-B9C2-43D9BE376F85}" srcOrd="0" destOrd="0" presId="urn:microsoft.com/office/officeart/2005/8/layout/vList2"/>
    <dgm:cxn modelId="{9304E94B-E447-4E75-8B43-27F97A38FF77}" srcId="{367EF07F-00D9-4655-8C4B-A7ED92E11F6E}" destId="{27FD7C5A-150C-4DFC-88D7-7BBB8F6DC3C6}" srcOrd="2" destOrd="0" parTransId="{E67863A7-BC2C-4A79-A489-62203354812C}" sibTransId="{43FE8FD9-A8EF-4EBF-8287-48AC46547A1D}"/>
    <dgm:cxn modelId="{AE075D83-85AD-485D-9E78-88A97BCB5D52}" type="presOf" srcId="{367EF07F-00D9-4655-8C4B-A7ED92E11F6E}" destId="{B37B7FFB-9A2D-4D09-9D53-F66288CB3CED}" srcOrd="0" destOrd="0" presId="urn:microsoft.com/office/officeart/2005/8/layout/vList2"/>
    <dgm:cxn modelId="{9E9CED99-7DF4-403B-BBB8-05BC316334AF}" type="presOf" srcId="{27FD7C5A-150C-4DFC-88D7-7BBB8F6DC3C6}" destId="{075B317F-D181-4B17-A60D-98D66C504D4A}" srcOrd="0" destOrd="0" presId="urn:microsoft.com/office/officeart/2005/8/layout/vList2"/>
    <dgm:cxn modelId="{477CE1B3-5B7F-4B5A-9718-B6786DC5445A}" srcId="{367EF07F-00D9-4655-8C4B-A7ED92E11F6E}" destId="{973B3BA5-173E-4C94-B48F-3F54A20701AF}" srcOrd="4" destOrd="0" parTransId="{351B323B-514C-4B24-A81E-B0B45A6A0D0E}" sibTransId="{5B638E88-C42A-4679-B2DE-CE2C0FB04885}"/>
    <dgm:cxn modelId="{593F83B6-5515-4681-8DFC-E515D41B308D}" type="presOf" srcId="{5D5397A5-ACAE-49D0-836A-29209C017A5E}" destId="{A44BEC02-5D44-49DE-B72A-9464B327A6CD}" srcOrd="0" destOrd="0" presId="urn:microsoft.com/office/officeart/2005/8/layout/vList2"/>
    <dgm:cxn modelId="{159CCFC1-E628-4964-B161-C60EFEFFF6C1}" srcId="{367EF07F-00D9-4655-8C4B-A7ED92E11F6E}" destId="{A4396B66-7251-4FB9-9C19-D66E1509D750}" srcOrd="0" destOrd="0" parTransId="{6104237E-F498-48BD-B5FE-366621ABBD0F}" sibTransId="{AD17F75F-34EB-4C3D-8AF7-458AA9947BA3}"/>
    <dgm:cxn modelId="{22F5FFD9-E93E-467E-BABC-CB94AC4E645E}" srcId="{367EF07F-00D9-4655-8C4B-A7ED92E11F6E}" destId="{2A24F7AF-C78B-4423-9D12-58700208FC31}" srcOrd="1" destOrd="0" parTransId="{79E90A9E-A66A-49DE-9E6D-D81BDC7B1FAD}" sibTransId="{5EAFD64F-27D0-49E1-8A1B-086CFF28F98F}"/>
    <dgm:cxn modelId="{0EFB2DE6-DD55-4A0A-AA52-D6BDC1F5CD29}" type="presOf" srcId="{A4396B66-7251-4FB9-9C19-D66E1509D750}" destId="{A86D52FF-5330-4251-B051-1652E15EAF07}" srcOrd="0" destOrd="0" presId="urn:microsoft.com/office/officeart/2005/8/layout/vList2"/>
    <dgm:cxn modelId="{886118FA-CEAA-4A4C-AC52-FEA63E9C1D1C}" srcId="{367EF07F-00D9-4655-8C4B-A7ED92E11F6E}" destId="{5D5397A5-ACAE-49D0-836A-29209C017A5E}" srcOrd="3" destOrd="0" parTransId="{91CD443A-F394-44BB-A314-1C9C99DF003E}" sibTransId="{A20438AB-4ABE-4CE3-9384-52132DE4D4C1}"/>
    <dgm:cxn modelId="{7ACE2F5C-40B6-4BBF-93AD-D78E98EC0C01}" type="presParOf" srcId="{B37B7FFB-9A2D-4D09-9D53-F66288CB3CED}" destId="{A86D52FF-5330-4251-B051-1652E15EAF07}" srcOrd="0" destOrd="0" presId="urn:microsoft.com/office/officeart/2005/8/layout/vList2"/>
    <dgm:cxn modelId="{CFA07F35-19AB-4329-85FA-1D235E9FA8A4}" type="presParOf" srcId="{B37B7FFB-9A2D-4D09-9D53-F66288CB3CED}" destId="{09E799E2-4B63-4205-A713-FA61D5B9D7E1}" srcOrd="1" destOrd="0" presId="urn:microsoft.com/office/officeart/2005/8/layout/vList2"/>
    <dgm:cxn modelId="{537E7222-9B3A-48AD-8D5B-B9DF2F23F178}" type="presParOf" srcId="{B37B7FFB-9A2D-4D09-9D53-F66288CB3CED}" destId="{26024705-9626-4A21-8FD8-6CD70ABE667B}" srcOrd="2" destOrd="0" presId="urn:microsoft.com/office/officeart/2005/8/layout/vList2"/>
    <dgm:cxn modelId="{34CDA384-5108-441D-9710-11C8D50D03C1}" type="presParOf" srcId="{B37B7FFB-9A2D-4D09-9D53-F66288CB3CED}" destId="{8D38E5A4-F47E-4353-9C1F-9EF19D7F627D}" srcOrd="3" destOrd="0" presId="urn:microsoft.com/office/officeart/2005/8/layout/vList2"/>
    <dgm:cxn modelId="{213A5BEA-1BCC-45E7-B050-EFAB1FBD739B}" type="presParOf" srcId="{B37B7FFB-9A2D-4D09-9D53-F66288CB3CED}" destId="{075B317F-D181-4B17-A60D-98D66C504D4A}" srcOrd="4" destOrd="0" presId="urn:microsoft.com/office/officeart/2005/8/layout/vList2"/>
    <dgm:cxn modelId="{EB05DA72-29D8-4542-A1E2-0B4D56F4678B}" type="presParOf" srcId="{B37B7FFB-9A2D-4D09-9D53-F66288CB3CED}" destId="{A4D102CE-4E03-43F7-8969-F00C1C35640F}" srcOrd="5" destOrd="0" presId="urn:microsoft.com/office/officeart/2005/8/layout/vList2"/>
    <dgm:cxn modelId="{1E4811F6-6BF5-4213-B197-FEB53EAACF57}" type="presParOf" srcId="{B37B7FFB-9A2D-4D09-9D53-F66288CB3CED}" destId="{A44BEC02-5D44-49DE-B72A-9464B327A6CD}" srcOrd="6" destOrd="0" presId="urn:microsoft.com/office/officeart/2005/8/layout/vList2"/>
    <dgm:cxn modelId="{1E9EF3E9-EF00-4A16-8140-0EE47ACD064F}" type="presParOf" srcId="{B37B7FFB-9A2D-4D09-9D53-F66288CB3CED}" destId="{68B852E0-CEC2-4D68-B20C-3BF1575031DE}" srcOrd="7" destOrd="0" presId="urn:microsoft.com/office/officeart/2005/8/layout/vList2"/>
    <dgm:cxn modelId="{FAE695DE-0924-474E-A6FB-89A8CCCBA7A0}" type="presParOf" srcId="{B37B7FFB-9A2D-4D09-9D53-F66288CB3CED}" destId="{5F33BA6A-BB3E-4F49-B9C2-43D9BE376F85}"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3FD68E-6CFE-4E8F-9FDF-8765D82227E8}"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B7F79AB1-755D-4F7A-BFE2-A846D7F865A8}">
      <dgm:prSet/>
      <dgm:spPr/>
      <dgm:t>
        <a:bodyPr/>
        <a:lstStyle/>
        <a:p>
          <a:r>
            <a:rPr lang="en-US"/>
            <a:t>1. Data preprocessing &amp; latent encoding using VAE.</a:t>
          </a:r>
        </a:p>
      </dgm:t>
    </dgm:pt>
    <dgm:pt modelId="{72093E8E-B114-4215-9E90-0B5E3698AF8D}" type="parTrans" cxnId="{8280798B-5B3F-410C-B506-54F87EB864D5}">
      <dgm:prSet/>
      <dgm:spPr/>
      <dgm:t>
        <a:bodyPr/>
        <a:lstStyle/>
        <a:p>
          <a:endParaRPr lang="en-US"/>
        </a:p>
      </dgm:t>
    </dgm:pt>
    <dgm:pt modelId="{26623B65-7370-45F9-A408-DBBE9CDB6BDE}" type="sibTrans" cxnId="{8280798B-5B3F-410C-B506-54F87EB864D5}">
      <dgm:prSet/>
      <dgm:spPr/>
      <dgm:t>
        <a:bodyPr/>
        <a:lstStyle/>
        <a:p>
          <a:endParaRPr lang="en-US"/>
        </a:p>
      </dgm:t>
    </dgm:pt>
    <dgm:pt modelId="{BE71F844-CF48-47A1-A9C0-459944F1A40C}">
      <dgm:prSet/>
      <dgm:spPr/>
      <dgm:t>
        <a:bodyPr/>
        <a:lstStyle/>
        <a:p>
          <a:r>
            <a:rPr lang="en-US"/>
            <a:t>2. GAN discriminator refines generated samples.</a:t>
          </a:r>
        </a:p>
      </dgm:t>
    </dgm:pt>
    <dgm:pt modelId="{2E8D0C4A-1B9D-41D0-A8A7-D50230218F24}" type="parTrans" cxnId="{95996B27-3892-48F7-8B47-3E1C5AC69009}">
      <dgm:prSet/>
      <dgm:spPr/>
      <dgm:t>
        <a:bodyPr/>
        <a:lstStyle/>
        <a:p>
          <a:endParaRPr lang="en-US"/>
        </a:p>
      </dgm:t>
    </dgm:pt>
    <dgm:pt modelId="{9972C00E-D9CF-4F28-A4DF-B7915F681B1F}" type="sibTrans" cxnId="{95996B27-3892-48F7-8B47-3E1C5AC69009}">
      <dgm:prSet/>
      <dgm:spPr/>
      <dgm:t>
        <a:bodyPr/>
        <a:lstStyle/>
        <a:p>
          <a:endParaRPr lang="en-US"/>
        </a:p>
      </dgm:t>
    </dgm:pt>
    <dgm:pt modelId="{0A4CD4C7-6619-408B-AC9E-B515CA44487D}">
      <dgm:prSet/>
      <dgm:spPr/>
      <dgm:t>
        <a:bodyPr/>
        <a:lstStyle/>
        <a:p>
          <a:r>
            <a:rPr lang="en-US" dirty="0"/>
            <a:t>3. Transformer adds contextual creativity.</a:t>
          </a:r>
        </a:p>
      </dgm:t>
    </dgm:pt>
    <dgm:pt modelId="{E813E8DB-8483-426E-993F-3487FD167E1A}" type="parTrans" cxnId="{5F90F16A-47A6-4B97-9419-47CB8D1FAAB3}">
      <dgm:prSet/>
      <dgm:spPr/>
      <dgm:t>
        <a:bodyPr/>
        <a:lstStyle/>
        <a:p>
          <a:endParaRPr lang="en-US"/>
        </a:p>
      </dgm:t>
    </dgm:pt>
    <dgm:pt modelId="{A1B6A166-6A87-4CDD-92A6-5E7F5DA460B7}" type="sibTrans" cxnId="{5F90F16A-47A6-4B97-9419-47CB8D1FAAB3}">
      <dgm:prSet/>
      <dgm:spPr/>
      <dgm:t>
        <a:bodyPr/>
        <a:lstStyle/>
        <a:p>
          <a:endParaRPr lang="en-US"/>
        </a:p>
      </dgm:t>
    </dgm:pt>
    <dgm:pt modelId="{DA75423E-75D7-434D-9AF1-30B977F24C36}">
      <dgm:prSet/>
      <dgm:spPr/>
      <dgm:t>
        <a:bodyPr/>
        <a:lstStyle/>
        <a:p>
          <a:r>
            <a:rPr lang="en-US"/>
            <a:t>4. Diffusion model denoises to generate final output.</a:t>
          </a:r>
        </a:p>
      </dgm:t>
    </dgm:pt>
    <dgm:pt modelId="{AB8F3EE7-A262-458B-8166-9CBF50E90360}" type="parTrans" cxnId="{3E5C4FBD-C7FD-4B55-B47F-2B3BAD6DAD29}">
      <dgm:prSet/>
      <dgm:spPr/>
      <dgm:t>
        <a:bodyPr/>
        <a:lstStyle/>
        <a:p>
          <a:endParaRPr lang="en-US"/>
        </a:p>
      </dgm:t>
    </dgm:pt>
    <dgm:pt modelId="{8F9F0ACB-5AC3-4FB2-8D59-A9AF94907ADB}" type="sibTrans" cxnId="{3E5C4FBD-C7FD-4B55-B47F-2B3BAD6DAD29}">
      <dgm:prSet/>
      <dgm:spPr/>
      <dgm:t>
        <a:bodyPr/>
        <a:lstStyle/>
        <a:p>
          <a:endParaRPr lang="en-US"/>
        </a:p>
      </dgm:t>
    </dgm:pt>
    <dgm:pt modelId="{CD7267F5-D219-4519-A480-A12091C800AE}">
      <dgm:prSet/>
      <dgm:spPr/>
      <dgm:t>
        <a:bodyPr/>
        <a:lstStyle/>
        <a:p>
          <a:r>
            <a:rPr lang="en-US"/>
            <a:t>5. User interacts via web interface.</a:t>
          </a:r>
        </a:p>
      </dgm:t>
    </dgm:pt>
    <dgm:pt modelId="{227DBE9B-CC5E-4D82-849E-CC663F1EC9E3}" type="parTrans" cxnId="{D4ECEA5B-97CE-4FA3-B471-DAA3C8F633C1}">
      <dgm:prSet/>
      <dgm:spPr/>
      <dgm:t>
        <a:bodyPr/>
        <a:lstStyle/>
        <a:p>
          <a:endParaRPr lang="en-US"/>
        </a:p>
      </dgm:t>
    </dgm:pt>
    <dgm:pt modelId="{CE25C948-AF4A-4960-9154-284888355DCF}" type="sibTrans" cxnId="{D4ECEA5B-97CE-4FA3-B471-DAA3C8F633C1}">
      <dgm:prSet/>
      <dgm:spPr/>
      <dgm:t>
        <a:bodyPr/>
        <a:lstStyle/>
        <a:p>
          <a:endParaRPr lang="en-US"/>
        </a:p>
      </dgm:t>
    </dgm:pt>
    <dgm:pt modelId="{2DB9EADD-D7EE-447A-A0CC-C39ACE3D09C2}">
      <dgm:prSet/>
      <dgm:spPr/>
      <dgm:t>
        <a:bodyPr/>
        <a:lstStyle/>
        <a:p>
          <a:r>
            <a:rPr lang="en-US" dirty="0"/>
            <a:t>6. Optimize for CPU/GPU execution.</a:t>
          </a:r>
        </a:p>
      </dgm:t>
    </dgm:pt>
    <dgm:pt modelId="{F9F6A6F5-D814-4662-8B9B-5F4CE9A774FC}" type="parTrans" cxnId="{AF2811F2-C0CB-4946-AA06-493B3643FBC5}">
      <dgm:prSet/>
      <dgm:spPr/>
      <dgm:t>
        <a:bodyPr/>
        <a:lstStyle/>
        <a:p>
          <a:endParaRPr lang="en-US"/>
        </a:p>
      </dgm:t>
    </dgm:pt>
    <dgm:pt modelId="{091435AD-6F7F-4979-9672-7008AAF8940B}" type="sibTrans" cxnId="{AF2811F2-C0CB-4946-AA06-493B3643FBC5}">
      <dgm:prSet/>
      <dgm:spPr/>
      <dgm:t>
        <a:bodyPr/>
        <a:lstStyle/>
        <a:p>
          <a:endParaRPr lang="en-US"/>
        </a:p>
      </dgm:t>
    </dgm:pt>
    <dgm:pt modelId="{AE47C9A9-89D2-47F5-8446-5A6891B454C7}" type="pres">
      <dgm:prSet presAssocID="{BA3FD68E-6CFE-4E8F-9FDF-8765D82227E8}" presName="Name0" presStyleCnt="0">
        <dgm:presLayoutVars>
          <dgm:dir/>
          <dgm:resizeHandles val="exact"/>
        </dgm:presLayoutVars>
      </dgm:prSet>
      <dgm:spPr/>
    </dgm:pt>
    <dgm:pt modelId="{02B2C217-A55D-4735-B10B-9F2CD9971F7B}" type="pres">
      <dgm:prSet presAssocID="{B7F79AB1-755D-4F7A-BFE2-A846D7F865A8}" presName="node" presStyleLbl="node1" presStyleIdx="0" presStyleCnt="6">
        <dgm:presLayoutVars>
          <dgm:bulletEnabled val="1"/>
        </dgm:presLayoutVars>
      </dgm:prSet>
      <dgm:spPr/>
    </dgm:pt>
    <dgm:pt modelId="{38FC9CEF-294E-4490-BB01-BDE0BABDE814}" type="pres">
      <dgm:prSet presAssocID="{26623B65-7370-45F9-A408-DBBE9CDB6BDE}" presName="sibTrans" presStyleLbl="sibTrans1D1" presStyleIdx="0" presStyleCnt="5"/>
      <dgm:spPr/>
    </dgm:pt>
    <dgm:pt modelId="{1BBF9777-C75B-4366-816B-CE31CB08ACFC}" type="pres">
      <dgm:prSet presAssocID="{26623B65-7370-45F9-A408-DBBE9CDB6BDE}" presName="connectorText" presStyleLbl="sibTrans1D1" presStyleIdx="0" presStyleCnt="5"/>
      <dgm:spPr/>
    </dgm:pt>
    <dgm:pt modelId="{347D3BE3-8CDC-4B8D-A083-9CD6DD5B2FB7}" type="pres">
      <dgm:prSet presAssocID="{BE71F844-CF48-47A1-A9C0-459944F1A40C}" presName="node" presStyleLbl="node1" presStyleIdx="1" presStyleCnt="6">
        <dgm:presLayoutVars>
          <dgm:bulletEnabled val="1"/>
        </dgm:presLayoutVars>
      </dgm:prSet>
      <dgm:spPr/>
    </dgm:pt>
    <dgm:pt modelId="{F5B7E0E4-6868-431E-83AC-46F6DBA05F65}" type="pres">
      <dgm:prSet presAssocID="{9972C00E-D9CF-4F28-A4DF-B7915F681B1F}" presName="sibTrans" presStyleLbl="sibTrans1D1" presStyleIdx="1" presStyleCnt="5"/>
      <dgm:spPr/>
    </dgm:pt>
    <dgm:pt modelId="{0FC46F90-EE47-4BB6-AFA6-21422D349C97}" type="pres">
      <dgm:prSet presAssocID="{9972C00E-D9CF-4F28-A4DF-B7915F681B1F}" presName="connectorText" presStyleLbl="sibTrans1D1" presStyleIdx="1" presStyleCnt="5"/>
      <dgm:spPr/>
    </dgm:pt>
    <dgm:pt modelId="{E76C8ADF-B02C-47B4-90A7-3F78FA15A2FC}" type="pres">
      <dgm:prSet presAssocID="{0A4CD4C7-6619-408B-AC9E-B515CA44487D}" presName="node" presStyleLbl="node1" presStyleIdx="2" presStyleCnt="6">
        <dgm:presLayoutVars>
          <dgm:bulletEnabled val="1"/>
        </dgm:presLayoutVars>
      </dgm:prSet>
      <dgm:spPr/>
    </dgm:pt>
    <dgm:pt modelId="{12633ACB-D4EC-4B35-BDF9-FD2A35B73DDA}" type="pres">
      <dgm:prSet presAssocID="{A1B6A166-6A87-4CDD-92A6-5E7F5DA460B7}" presName="sibTrans" presStyleLbl="sibTrans1D1" presStyleIdx="2" presStyleCnt="5"/>
      <dgm:spPr/>
    </dgm:pt>
    <dgm:pt modelId="{00E32244-503D-47D7-8981-1D21765E18D1}" type="pres">
      <dgm:prSet presAssocID="{A1B6A166-6A87-4CDD-92A6-5E7F5DA460B7}" presName="connectorText" presStyleLbl="sibTrans1D1" presStyleIdx="2" presStyleCnt="5"/>
      <dgm:spPr/>
    </dgm:pt>
    <dgm:pt modelId="{95D4CE19-8831-40D6-8DBE-6B551C6550CB}" type="pres">
      <dgm:prSet presAssocID="{DA75423E-75D7-434D-9AF1-30B977F24C36}" presName="node" presStyleLbl="node1" presStyleIdx="3" presStyleCnt="6">
        <dgm:presLayoutVars>
          <dgm:bulletEnabled val="1"/>
        </dgm:presLayoutVars>
      </dgm:prSet>
      <dgm:spPr/>
    </dgm:pt>
    <dgm:pt modelId="{B6608166-4431-4AC8-B419-6880DCACCF12}" type="pres">
      <dgm:prSet presAssocID="{8F9F0ACB-5AC3-4FB2-8D59-A9AF94907ADB}" presName="sibTrans" presStyleLbl="sibTrans1D1" presStyleIdx="3" presStyleCnt="5"/>
      <dgm:spPr/>
    </dgm:pt>
    <dgm:pt modelId="{35EC4317-2C9D-4802-9E03-DEE23463649E}" type="pres">
      <dgm:prSet presAssocID="{8F9F0ACB-5AC3-4FB2-8D59-A9AF94907ADB}" presName="connectorText" presStyleLbl="sibTrans1D1" presStyleIdx="3" presStyleCnt="5"/>
      <dgm:spPr/>
    </dgm:pt>
    <dgm:pt modelId="{1B97D4FB-010E-4341-983C-64DE17A0C1EB}" type="pres">
      <dgm:prSet presAssocID="{CD7267F5-D219-4519-A480-A12091C800AE}" presName="node" presStyleLbl="node1" presStyleIdx="4" presStyleCnt="6">
        <dgm:presLayoutVars>
          <dgm:bulletEnabled val="1"/>
        </dgm:presLayoutVars>
      </dgm:prSet>
      <dgm:spPr/>
    </dgm:pt>
    <dgm:pt modelId="{EB84E1F6-C9D3-44D8-BC84-F19A56921055}" type="pres">
      <dgm:prSet presAssocID="{CE25C948-AF4A-4960-9154-284888355DCF}" presName="sibTrans" presStyleLbl="sibTrans1D1" presStyleIdx="4" presStyleCnt="5"/>
      <dgm:spPr/>
    </dgm:pt>
    <dgm:pt modelId="{FFCD7412-CDB7-46E8-B510-1CD92B83FC34}" type="pres">
      <dgm:prSet presAssocID="{CE25C948-AF4A-4960-9154-284888355DCF}" presName="connectorText" presStyleLbl="sibTrans1D1" presStyleIdx="4" presStyleCnt="5"/>
      <dgm:spPr/>
    </dgm:pt>
    <dgm:pt modelId="{F3F7185F-D578-4EE4-8F18-7984F7D815C3}" type="pres">
      <dgm:prSet presAssocID="{2DB9EADD-D7EE-447A-A0CC-C39ACE3D09C2}" presName="node" presStyleLbl="node1" presStyleIdx="5" presStyleCnt="6">
        <dgm:presLayoutVars>
          <dgm:bulletEnabled val="1"/>
        </dgm:presLayoutVars>
      </dgm:prSet>
      <dgm:spPr/>
    </dgm:pt>
  </dgm:ptLst>
  <dgm:cxnLst>
    <dgm:cxn modelId="{3AD5D611-4603-47B3-B9EA-47600331894C}" type="presOf" srcId="{26623B65-7370-45F9-A408-DBBE9CDB6BDE}" destId="{38FC9CEF-294E-4490-BB01-BDE0BABDE814}" srcOrd="0" destOrd="0" presId="urn:microsoft.com/office/officeart/2016/7/layout/RepeatingBendingProcessNew"/>
    <dgm:cxn modelId="{694DAB18-6F3A-42E7-A88E-68796A3C2E5E}" type="presOf" srcId="{8F9F0ACB-5AC3-4FB2-8D59-A9AF94907ADB}" destId="{35EC4317-2C9D-4802-9E03-DEE23463649E}" srcOrd="1" destOrd="0" presId="urn:microsoft.com/office/officeart/2016/7/layout/RepeatingBendingProcessNew"/>
    <dgm:cxn modelId="{95996B27-3892-48F7-8B47-3E1C5AC69009}" srcId="{BA3FD68E-6CFE-4E8F-9FDF-8765D82227E8}" destId="{BE71F844-CF48-47A1-A9C0-459944F1A40C}" srcOrd="1" destOrd="0" parTransId="{2E8D0C4A-1B9D-41D0-A8A7-D50230218F24}" sibTransId="{9972C00E-D9CF-4F28-A4DF-B7915F681B1F}"/>
    <dgm:cxn modelId="{936A9F30-3DD8-4C5F-B94D-F6CD8C5E66F6}" type="presOf" srcId="{2DB9EADD-D7EE-447A-A0CC-C39ACE3D09C2}" destId="{F3F7185F-D578-4EE4-8F18-7984F7D815C3}" srcOrd="0" destOrd="0" presId="urn:microsoft.com/office/officeart/2016/7/layout/RepeatingBendingProcessNew"/>
    <dgm:cxn modelId="{70FE6537-C12C-4278-BE9F-4A9DAA71F8FE}" type="presOf" srcId="{9972C00E-D9CF-4F28-A4DF-B7915F681B1F}" destId="{F5B7E0E4-6868-431E-83AC-46F6DBA05F65}" srcOrd="0" destOrd="0" presId="urn:microsoft.com/office/officeart/2016/7/layout/RepeatingBendingProcessNew"/>
    <dgm:cxn modelId="{038D943C-89BD-4604-B39E-A586E5FF755C}" type="presOf" srcId="{A1B6A166-6A87-4CDD-92A6-5E7F5DA460B7}" destId="{00E32244-503D-47D7-8981-1D21765E18D1}" srcOrd="1" destOrd="0" presId="urn:microsoft.com/office/officeart/2016/7/layout/RepeatingBendingProcessNew"/>
    <dgm:cxn modelId="{D4ECEA5B-97CE-4FA3-B471-DAA3C8F633C1}" srcId="{BA3FD68E-6CFE-4E8F-9FDF-8765D82227E8}" destId="{CD7267F5-D219-4519-A480-A12091C800AE}" srcOrd="4" destOrd="0" parTransId="{227DBE9B-CC5E-4D82-849E-CC663F1EC9E3}" sibTransId="{CE25C948-AF4A-4960-9154-284888355DCF}"/>
    <dgm:cxn modelId="{7117335C-A95F-4D78-B712-8E4266435ADF}" type="presOf" srcId="{0A4CD4C7-6619-408B-AC9E-B515CA44487D}" destId="{E76C8ADF-B02C-47B4-90A7-3F78FA15A2FC}" srcOrd="0" destOrd="0" presId="urn:microsoft.com/office/officeart/2016/7/layout/RepeatingBendingProcessNew"/>
    <dgm:cxn modelId="{B705EA66-2C36-4E28-8F45-48B3E436E2F4}" type="presOf" srcId="{CE25C948-AF4A-4960-9154-284888355DCF}" destId="{FFCD7412-CDB7-46E8-B510-1CD92B83FC34}" srcOrd="1" destOrd="0" presId="urn:microsoft.com/office/officeart/2016/7/layout/RepeatingBendingProcessNew"/>
    <dgm:cxn modelId="{5F90F16A-47A6-4B97-9419-47CB8D1FAAB3}" srcId="{BA3FD68E-6CFE-4E8F-9FDF-8765D82227E8}" destId="{0A4CD4C7-6619-408B-AC9E-B515CA44487D}" srcOrd="2" destOrd="0" parTransId="{E813E8DB-8483-426E-993F-3487FD167E1A}" sibTransId="{A1B6A166-6A87-4CDD-92A6-5E7F5DA460B7}"/>
    <dgm:cxn modelId="{87EC1275-C64D-4D1B-8726-DFA012B040FA}" type="presOf" srcId="{9972C00E-D9CF-4F28-A4DF-B7915F681B1F}" destId="{0FC46F90-EE47-4BB6-AFA6-21422D349C97}" srcOrd="1" destOrd="0" presId="urn:microsoft.com/office/officeart/2016/7/layout/RepeatingBendingProcessNew"/>
    <dgm:cxn modelId="{3239447C-BFE0-4844-B042-CD7E760A0598}" type="presOf" srcId="{BE71F844-CF48-47A1-A9C0-459944F1A40C}" destId="{347D3BE3-8CDC-4B8D-A083-9CD6DD5B2FB7}" srcOrd="0" destOrd="0" presId="urn:microsoft.com/office/officeart/2016/7/layout/RepeatingBendingProcessNew"/>
    <dgm:cxn modelId="{8280798B-5B3F-410C-B506-54F87EB864D5}" srcId="{BA3FD68E-6CFE-4E8F-9FDF-8765D82227E8}" destId="{B7F79AB1-755D-4F7A-BFE2-A846D7F865A8}" srcOrd="0" destOrd="0" parTransId="{72093E8E-B114-4215-9E90-0B5E3698AF8D}" sibTransId="{26623B65-7370-45F9-A408-DBBE9CDB6BDE}"/>
    <dgm:cxn modelId="{B9A4838C-7857-4D27-9776-519973DAEF39}" type="presOf" srcId="{26623B65-7370-45F9-A408-DBBE9CDB6BDE}" destId="{1BBF9777-C75B-4366-816B-CE31CB08ACFC}" srcOrd="1" destOrd="0" presId="urn:microsoft.com/office/officeart/2016/7/layout/RepeatingBendingProcessNew"/>
    <dgm:cxn modelId="{4507EB9A-7977-4058-8840-3C8DA8856EB2}" type="presOf" srcId="{B7F79AB1-755D-4F7A-BFE2-A846D7F865A8}" destId="{02B2C217-A55D-4735-B10B-9F2CD9971F7B}" srcOrd="0" destOrd="0" presId="urn:microsoft.com/office/officeart/2016/7/layout/RepeatingBendingProcessNew"/>
    <dgm:cxn modelId="{3E5C4FBD-C7FD-4B55-B47F-2B3BAD6DAD29}" srcId="{BA3FD68E-6CFE-4E8F-9FDF-8765D82227E8}" destId="{DA75423E-75D7-434D-9AF1-30B977F24C36}" srcOrd="3" destOrd="0" parTransId="{AB8F3EE7-A262-458B-8166-9CBF50E90360}" sibTransId="{8F9F0ACB-5AC3-4FB2-8D59-A9AF94907ADB}"/>
    <dgm:cxn modelId="{A03CDCC0-41EE-4616-A092-E341BC2F1542}" type="presOf" srcId="{DA75423E-75D7-434D-9AF1-30B977F24C36}" destId="{95D4CE19-8831-40D6-8DBE-6B551C6550CB}" srcOrd="0" destOrd="0" presId="urn:microsoft.com/office/officeart/2016/7/layout/RepeatingBendingProcessNew"/>
    <dgm:cxn modelId="{12D552DC-176D-46F3-AAA0-573591332F14}" type="presOf" srcId="{CE25C948-AF4A-4960-9154-284888355DCF}" destId="{EB84E1F6-C9D3-44D8-BC84-F19A56921055}" srcOrd="0" destOrd="0" presId="urn:microsoft.com/office/officeart/2016/7/layout/RepeatingBendingProcessNew"/>
    <dgm:cxn modelId="{7C1783E3-D942-478B-894D-575DAF495F7D}" type="presOf" srcId="{8F9F0ACB-5AC3-4FB2-8D59-A9AF94907ADB}" destId="{B6608166-4431-4AC8-B419-6880DCACCF12}" srcOrd="0" destOrd="0" presId="urn:microsoft.com/office/officeart/2016/7/layout/RepeatingBendingProcessNew"/>
    <dgm:cxn modelId="{17D861EC-AC72-4F1B-8F0D-93A949BF87C9}" type="presOf" srcId="{BA3FD68E-6CFE-4E8F-9FDF-8765D82227E8}" destId="{AE47C9A9-89D2-47F5-8446-5A6891B454C7}" srcOrd="0" destOrd="0" presId="urn:microsoft.com/office/officeart/2016/7/layout/RepeatingBendingProcessNew"/>
    <dgm:cxn modelId="{474DECEE-EC24-4519-BF61-142DB644C50F}" type="presOf" srcId="{A1B6A166-6A87-4CDD-92A6-5E7F5DA460B7}" destId="{12633ACB-D4EC-4B35-BDF9-FD2A35B73DDA}" srcOrd="0" destOrd="0" presId="urn:microsoft.com/office/officeart/2016/7/layout/RepeatingBendingProcessNew"/>
    <dgm:cxn modelId="{AF2811F2-C0CB-4946-AA06-493B3643FBC5}" srcId="{BA3FD68E-6CFE-4E8F-9FDF-8765D82227E8}" destId="{2DB9EADD-D7EE-447A-A0CC-C39ACE3D09C2}" srcOrd="5" destOrd="0" parTransId="{F9F6A6F5-D814-4662-8B9B-5F4CE9A774FC}" sibTransId="{091435AD-6F7F-4979-9672-7008AAF8940B}"/>
    <dgm:cxn modelId="{7D6B78F6-6251-4ACC-8917-A3E10DF9A1EB}" type="presOf" srcId="{CD7267F5-D219-4519-A480-A12091C800AE}" destId="{1B97D4FB-010E-4341-983C-64DE17A0C1EB}" srcOrd="0" destOrd="0" presId="urn:microsoft.com/office/officeart/2016/7/layout/RepeatingBendingProcessNew"/>
    <dgm:cxn modelId="{002C8CD0-A844-4246-9CB1-9539CB45E088}" type="presParOf" srcId="{AE47C9A9-89D2-47F5-8446-5A6891B454C7}" destId="{02B2C217-A55D-4735-B10B-9F2CD9971F7B}" srcOrd="0" destOrd="0" presId="urn:microsoft.com/office/officeart/2016/7/layout/RepeatingBendingProcessNew"/>
    <dgm:cxn modelId="{849EA41D-2EC4-488C-828C-EB095E79A84D}" type="presParOf" srcId="{AE47C9A9-89D2-47F5-8446-5A6891B454C7}" destId="{38FC9CEF-294E-4490-BB01-BDE0BABDE814}" srcOrd="1" destOrd="0" presId="urn:microsoft.com/office/officeart/2016/7/layout/RepeatingBendingProcessNew"/>
    <dgm:cxn modelId="{F4731870-E65B-47B3-95C8-FEB09D5E6AF5}" type="presParOf" srcId="{38FC9CEF-294E-4490-BB01-BDE0BABDE814}" destId="{1BBF9777-C75B-4366-816B-CE31CB08ACFC}" srcOrd="0" destOrd="0" presId="urn:microsoft.com/office/officeart/2016/7/layout/RepeatingBendingProcessNew"/>
    <dgm:cxn modelId="{B267D2B8-88E2-415F-881B-13234D746879}" type="presParOf" srcId="{AE47C9A9-89D2-47F5-8446-5A6891B454C7}" destId="{347D3BE3-8CDC-4B8D-A083-9CD6DD5B2FB7}" srcOrd="2" destOrd="0" presId="urn:microsoft.com/office/officeart/2016/7/layout/RepeatingBendingProcessNew"/>
    <dgm:cxn modelId="{1EF23A42-0EBD-4F70-B690-F9C3537FC724}" type="presParOf" srcId="{AE47C9A9-89D2-47F5-8446-5A6891B454C7}" destId="{F5B7E0E4-6868-431E-83AC-46F6DBA05F65}" srcOrd="3" destOrd="0" presId="urn:microsoft.com/office/officeart/2016/7/layout/RepeatingBendingProcessNew"/>
    <dgm:cxn modelId="{89D247CC-4740-4894-AA7B-FDFA673F5757}" type="presParOf" srcId="{F5B7E0E4-6868-431E-83AC-46F6DBA05F65}" destId="{0FC46F90-EE47-4BB6-AFA6-21422D349C97}" srcOrd="0" destOrd="0" presId="urn:microsoft.com/office/officeart/2016/7/layout/RepeatingBendingProcessNew"/>
    <dgm:cxn modelId="{6317E462-AF68-4DDC-8423-24C02CE2DD6F}" type="presParOf" srcId="{AE47C9A9-89D2-47F5-8446-5A6891B454C7}" destId="{E76C8ADF-B02C-47B4-90A7-3F78FA15A2FC}" srcOrd="4" destOrd="0" presId="urn:microsoft.com/office/officeart/2016/7/layout/RepeatingBendingProcessNew"/>
    <dgm:cxn modelId="{332D5F4A-1D54-4473-804E-D328E4A4B489}" type="presParOf" srcId="{AE47C9A9-89D2-47F5-8446-5A6891B454C7}" destId="{12633ACB-D4EC-4B35-BDF9-FD2A35B73DDA}" srcOrd="5" destOrd="0" presId="urn:microsoft.com/office/officeart/2016/7/layout/RepeatingBendingProcessNew"/>
    <dgm:cxn modelId="{BBA6778F-456A-42F9-B45F-73486A6356A8}" type="presParOf" srcId="{12633ACB-D4EC-4B35-BDF9-FD2A35B73DDA}" destId="{00E32244-503D-47D7-8981-1D21765E18D1}" srcOrd="0" destOrd="0" presId="urn:microsoft.com/office/officeart/2016/7/layout/RepeatingBendingProcessNew"/>
    <dgm:cxn modelId="{5CE762B7-1CD7-4A31-AF04-D91AF698639E}" type="presParOf" srcId="{AE47C9A9-89D2-47F5-8446-5A6891B454C7}" destId="{95D4CE19-8831-40D6-8DBE-6B551C6550CB}" srcOrd="6" destOrd="0" presId="urn:microsoft.com/office/officeart/2016/7/layout/RepeatingBendingProcessNew"/>
    <dgm:cxn modelId="{B5C9860E-AF65-4C7D-9E4A-BBE64C6D9C14}" type="presParOf" srcId="{AE47C9A9-89D2-47F5-8446-5A6891B454C7}" destId="{B6608166-4431-4AC8-B419-6880DCACCF12}" srcOrd="7" destOrd="0" presId="urn:microsoft.com/office/officeart/2016/7/layout/RepeatingBendingProcessNew"/>
    <dgm:cxn modelId="{5638313E-8AA3-49C7-9350-DD80455163B6}" type="presParOf" srcId="{B6608166-4431-4AC8-B419-6880DCACCF12}" destId="{35EC4317-2C9D-4802-9E03-DEE23463649E}" srcOrd="0" destOrd="0" presId="urn:microsoft.com/office/officeart/2016/7/layout/RepeatingBendingProcessNew"/>
    <dgm:cxn modelId="{AA57DBD4-FFFD-4C6C-84F2-08E49B60465D}" type="presParOf" srcId="{AE47C9A9-89D2-47F5-8446-5A6891B454C7}" destId="{1B97D4FB-010E-4341-983C-64DE17A0C1EB}" srcOrd="8" destOrd="0" presId="urn:microsoft.com/office/officeart/2016/7/layout/RepeatingBendingProcessNew"/>
    <dgm:cxn modelId="{0ADD7806-74F8-493B-B5F1-2F687A3D44EB}" type="presParOf" srcId="{AE47C9A9-89D2-47F5-8446-5A6891B454C7}" destId="{EB84E1F6-C9D3-44D8-BC84-F19A56921055}" srcOrd="9" destOrd="0" presId="urn:microsoft.com/office/officeart/2016/7/layout/RepeatingBendingProcessNew"/>
    <dgm:cxn modelId="{C6D8482C-598B-47BF-BF54-188D8CDA3F2D}" type="presParOf" srcId="{EB84E1F6-C9D3-44D8-BC84-F19A56921055}" destId="{FFCD7412-CDB7-46E8-B510-1CD92B83FC34}" srcOrd="0" destOrd="0" presId="urn:microsoft.com/office/officeart/2016/7/layout/RepeatingBendingProcessNew"/>
    <dgm:cxn modelId="{E0F6413B-AF4A-4D79-977B-CEA3F269174E}" type="presParOf" srcId="{AE47C9A9-89D2-47F5-8446-5A6891B454C7}" destId="{F3F7185F-D578-4EE4-8F18-7984F7D815C3}"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38B1DB6-5F01-42B2-830D-E6E4AA4EA7D7}" type="doc">
      <dgm:prSet loTypeId="urn:microsoft.com/office/officeart/2005/8/layout/matrix3" loCatId="matrix" qsTypeId="urn:microsoft.com/office/officeart/2005/8/quickstyle/simple1" qsCatId="simple" csTypeId="urn:microsoft.com/office/officeart/2005/8/colors/colorful2" csCatId="colorful"/>
      <dgm:spPr/>
      <dgm:t>
        <a:bodyPr/>
        <a:lstStyle/>
        <a:p>
          <a:endParaRPr lang="en-US"/>
        </a:p>
      </dgm:t>
    </dgm:pt>
    <dgm:pt modelId="{19FADB94-AB17-46EE-8F98-A71547E7290D}">
      <dgm:prSet/>
      <dgm:spPr/>
      <dgm:t>
        <a:bodyPr/>
        <a:lstStyle/>
        <a:p>
          <a:r>
            <a:rPr lang="en-US"/>
            <a:t>• High-quality artistic images generated.</a:t>
          </a:r>
        </a:p>
      </dgm:t>
    </dgm:pt>
    <dgm:pt modelId="{F1972EC4-9075-41AE-8C27-D4188478BCDE}" type="parTrans" cxnId="{DC75E39A-7595-4D11-9F80-4D2BFD49BF83}">
      <dgm:prSet/>
      <dgm:spPr/>
      <dgm:t>
        <a:bodyPr/>
        <a:lstStyle/>
        <a:p>
          <a:endParaRPr lang="en-US"/>
        </a:p>
      </dgm:t>
    </dgm:pt>
    <dgm:pt modelId="{B7D3E09D-E068-4FBB-ABA4-71F67DE4B0D0}" type="sibTrans" cxnId="{DC75E39A-7595-4D11-9F80-4D2BFD49BF83}">
      <dgm:prSet/>
      <dgm:spPr/>
      <dgm:t>
        <a:bodyPr/>
        <a:lstStyle/>
        <a:p>
          <a:endParaRPr lang="en-US"/>
        </a:p>
      </dgm:t>
    </dgm:pt>
    <dgm:pt modelId="{A7F7AEDA-82B1-4E16-AEA8-8FEF4EE3EA29}">
      <dgm:prSet/>
      <dgm:spPr/>
      <dgm:t>
        <a:bodyPr/>
        <a:lstStyle/>
        <a:p>
          <a:r>
            <a:rPr lang="en-US"/>
            <a:t>• Supports text-to-image and sketch-to-image modes.</a:t>
          </a:r>
        </a:p>
      </dgm:t>
    </dgm:pt>
    <dgm:pt modelId="{B791F144-3161-4AC6-BB29-802CFEC93D54}" type="parTrans" cxnId="{D7F1E273-8B35-4AF1-AA45-34E0A3CC0963}">
      <dgm:prSet/>
      <dgm:spPr/>
      <dgm:t>
        <a:bodyPr/>
        <a:lstStyle/>
        <a:p>
          <a:endParaRPr lang="en-US"/>
        </a:p>
      </dgm:t>
    </dgm:pt>
    <dgm:pt modelId="{7808A340-BAE9-44AF-B386-B391D5B1B6AE}" type="sibTrans" cxnId="{D7F1E273-8B35-4AF1-AA45-34E0A3CC0963}">
      <dgm:prSet/>
      <dgm:spPr/>
      <dgm:t>
        <a:bodyPr/>
        <a:lstStyle/>
        <a:p>
          <a:endParaRPr lang="en-US"/>
        </a:p>
      </dgm:t>
    </dgm:pt>
    <dgm:pt modelId="{A9BBB94A-D598-4504-8A29-4B80C6060D56}">
      <dgm:prSet/>
      <dgm:spPr/>
      <dgm:t>
        <a:bodyPr/>
        <a:lstStyle/>
        <a:p>
          <a:r>
            <a:rPr lang="en-US"/>
            <a:t>• Faster refinement with GPU acceleration.</a:t>
          </a:r>
        </a:p>
      </dgm:t>
    </dgm:pt>
    <dgm:pt modelId="{047E830B-E873-4271-9590-B889067D954F}" type="parTrans" cxnId="{613FF40E-B794-4817-B2D9-52C9C8302475}">
      <dgm:prSet/>
      <dgm:spPr/>
      <dgm:t>
        <a:bodyPr/>
        <a:lstStyle/>
        <a:p>
          <a:endParaRPr lang="en-US"/>
        </a:p>
      </dgm:t>
    </dgm:pt>
    <dgm:pt modelId="{7CA9846E-C12C-4268-98C1-85DDC90425C8}" type="sibTrans" cxnId="{613FF40E-B794-4817-B2D9-52C9C8302475}">
      <dgm:prSet/>
      <dgm:spPr/>
      <dgm:t>
        <a:bodyPr/>
        <a:lstStyle/>
        <a:p>
          <a:endParaRPr lang="en-US"/>
        </a:p>
      </dgm:t>
    </dgm:pt>
    <dgm:pt modelId="{C2B80BF9-25BD-4F86-919C-36B72635350F}">
      <dgm:prSet/>
      <dgm:spPr/>
      <dgm:t>
        <a:bodyPr/>
        <a:lstStyle/>
        <a:p>
          <a:r>
            <a:rPr lang="en-US"/>
            <a:t>• Realistic textures, smooth gradients, and artistic styles.</a:t>
          </a:r>
        </a:p>
      </dgm:t>
    </dgm:pt>
    <dgm:pt modelId="{A2A8AC31-1B50-4111-86E4-B7544160E9CB}" type="parTrans" cxnId="{2EFF9F6F-5085-474D-912C-A7ED6BD876A6}">
      <dgm:prSet/>
      <dgm:spPr/>
      <dgm:t>
        <a:bodyPr/>
        <a:lstStyle/>
        <a:p>
          <a:endParaRPr lang="en-US"/>
        </a:p>
      </dgm:t>
    </dgm:pt>
    <dgm:pt modelId="{0CE409D6-7D6B-46B4-B59B-CA378F5D896D}" type="sibTrans" cxnId="{2EFF9F6F-5085-474D-912C-A7ED6BD876A6}">
      <dgm:prSet/>
      <dgm:spPr/>
      <dgm:t>
        <a:bodyPr/>
        <a:lstStyle/>
        <a:p>
          <a:endParaRPr lang="en-US"/>
        </a:p>
      </dgm:t>
    </dgm:pt>
    <dgm:pt modelId="{0D0FB20A-E08E-410F-852A-D365498321F8}" type="pres">
      <dgm:prSet presAssocID="{338B1DB6-5F01-42B2-830D-E6E4AA4EA7D7}" presName="matrix" presStyleCnt="0">
        <dgm:presLayoutVars>
          <dgm:chMax val="1"/>
          <dgm:dir/>
          <dgm:resizeHandles val="exact"/>
        </dgm:presLayoutVars>
      </dgm:prSet>
      <dgm:spPr/>
    </dgm:pt>
    <dgm:pt modelId="{ED422CE5-BF93-438E-B280-1A6613C8AAE2}" type="pres">
      <dgm:prSet presAssocID="{338B1DB6-5F01-42B2-830D-E6E4AA4EA7D7}" presName="diamond" presStyleLbl="bgShp" presStyleIdx="0" presStyleCnt="1"/>
      <dgm:spPr/>
    </dgm:pt>
    <dgm:pt modelId="{74B92474-E2DC-4E0D-A7DF-BE5660A05054}" type="pres">
      <dgm:prSet presAssocID="{338B1DB6-5F01-42B2-830D-E6E4AA4EA7D7}" presName="quad1" presStyleLbl="node1" presStyleIdx="0" presStyleCnt="4">
        <dgm:presLayoutVars>
          <dgm:chMax val="0"/>
          <dgm:chPref val="0"/>
          <dgm:bulletEnabled val="1"/>
        </dgm:presLayoutVars>
      </dgm:prSet>
      <dgm:spPr/>
    </dgm:pt>
    <dgm:pt modelId="{B56AB881-E96F-4DB8-B3B5-37EA04E5283F}" type="pres">
      <dgm:prSet presAssocID="{338B1DB6-5F01-42B2-830D-E6E4AA4EA7D7}" presName="quad2" presStyleLbl="node1" presStyleIdx="1" presStyleCnt="4">
        <dgm:presLayoutVars>
          <dgm:chMax val="0"/>
          <dgm:chPref val="0"/>
          <dgm:bulletEnabled val="1"/>
        </dgm:presLayoutVars>
      </dgm:prSet>
      <dgm:spPr/>
    </dgm:pt>
    <dgm:pt modelId="{B4B59695-C9BA-40D3-B3A6-60DA857B943C}" type="pres">
      <dgm:prSet presAssocID="{338B1DB6-5F01-42B2-830D-E6E4AA4EA7D7}" presName="quad3" presStyleLbl="node1" presStyleIdx="2" presStyleCnt="4">
        <dgm:presLayoutVars>
          <dgm:chMax val="0"/>
          <dgm:chPref val="0"/>
          <dgm:bulletEnabled val="1"/>
        </dgm:presLayoutVars>
      </dgm:prSet>
      <dgm:spPr/>
    </dgm:pt>
    <dgm:pt modelId="{EF4BCD52-B181-4C2B-9FC5-6A42941AF810}" type="pres">
      <dgm:prSet presAssocID="{338B1DB6-5F01-42B2-830D-E6E4AA4EA7D7}" presName="quad4" presStyleLbl="node1" presStyleIdx="3" presStyleCnt="4">
        <dgm:presLayoutVars>
          <dgm:chMax val="0"/>
          <dgm:chPref val="0"/>
          <dgm:bulletEnabled val="1"/>
        </dgm:presLayoutVars>
      </dgm:prSet>
      <dgm:spPr/>
    </dgm:pt>
  </dgm:ptLst>
  <dgm:cxnLst>
    <dgm:cxn modelId="{613FF40E-B794-4817-B2D9-52C9C8302475}" srcId="{338B1DB6-5F01-42B2-830D-E6E4AA4EA7D7}" destId="{A9BBB94A-D598-4504-8A29-4B80C6060D56}" srcOrd="2" destOrd="0" parTransId="{047E830B-E873-4271-9590-B889067D954F}" sibTransId="{7CA9846E-C12C-4268-98C1-85DDC90425C8}"/>
    <dgm:cxn modelId="{D764763F-72F8-4A69-AA65-F919DBAF2B5B}" type="presOf" srcId="{A9BBB94A-D598-4504-8A29-4B80C6060D56}" destId="{B4B59695-C9BA-40D3-B3A6-60DA857B943C}" srcOrd="0" destOrd="0" presId="urn:microsoft.com/office/officeart/2005/8/layout/matrix3"/>
    <dgm:cxn modelId="{C086CF67-F5EB-481E-A14E-ED92C9553679}" type="presOf" srcId="{A7F7AEDA-82B1-4E16-AEA8-8FEF4EE3EA29}" destId="{B56AB881-E96F-4DB8-B3B5-37EA04E5283F}" srcOrd="0" destOrd="0" presId="urn:microsoft.com/office/officeart/2005/8/layout/matrix3"/>
    <dgm:cxn modelId="{70027F68-FC93-4C9E-9FD9-19D4D7A4EC02}" type="presOf" srcId="{C2B80BF9-25BD-4F86-919C-36B72635350F}" destId="{EF4BCD52-B181-4C2B-9FC5-6A42941AF810}" srcOrd="0" destOrd="0" presId="urn:microsoft.com/office/officeart/2005/8/layout/matrix3"/>
    <dgm:cxn modelId="{2EFF9F6F-5085-474D-912C-A7ED6BD876A6}" srcId="{338B1DB6-5F01-42B2-830D-E6E4AA4EA7D7}" destId="{C2B80BF9-25BD-4F86-919C-36B72635350F}" srcOrd="3" destOrd="0" parTransId="{A2A8AC31-1B50-4111-86E4-B7544160E9CB}" sibTransId="{0CE409D6-7D6B-46B4-B59B-CA378F5D896D}"/>
    <dgm:cxn modelId="{D7F1E273-8B35-4AF1-AA45-34E0A3CC0963}" srcId="{338B1DB6-5F01-42B2-830D-E6E4AA4EA7D7}" destId="{A7F7AEDA-82B1-4E16-AEA8-8FEF4EE3EA29}" srcOrd="1" destOrd="0" parTransId="{B791F144-3161-4AC6-BB29-802CFEC93D54}" sibTransId="{7808A340-BAE9-44AF-B386-B391D5B1B6AE}"/>
    <dgm:cxn modelId="{3683647D-82E2-44F0-8B25-146B304F4A4A}" type="presOf" srcId="{19FADB94-AB17-46EE-8F98-A71547E7290D}" destId="{74B92474-E2DC-4E0D-A7DF-BE5660A05054}" srcOrd="0" destOrd="0" presId="urn:microsoft.com/office/officeart/2005/8/layout/matrix3"/>
    <dgm:cxn modelId="{DC75E39A-7595-4D11-9F80-4D2BFD49BF83}" srcId="{338B1DB6-5F01-42B2-830D-E6E4AA4EA7D7}" destId="{19FADB94-AB17-46EE-8F98-A71547E7290D}" srcOrd="0" destOrd="0" parTransId="{F1972EC4-9075-41AE-8C27-D4188478BCDE}" sibTransId="{B7D3E09D-E068-4FBB-ABA4-71F67DE4B0D0}"/>
    <dgm:cxn modelId="{544388C5-0C06-460C-ABB3-61F328D6786F}" type="presOf" srcId="{338B1DB6-5F01-42B2-830D-E6E4AA4EA7D7}" destId="{0D0FB20A-E08E-410F-852A-D365498321F8}" srcOrd="0" destOrd="0" presId="urn:microsoft.com/office/officeart/2005/8/layout/matrix3"/>
    <dgm:cxn modelId="{B28B9639-D5EA-4DCE-9CB3-0C9496207947}" type="presParOf" srcId="{0D0FB20A-E08E-410F-852A-D365498321F8}" destId="{ED422CE5-BF93-438E-B280-1A6613C8AAE2}" srcOrd="0" destOrd="0" presId="urn:microsoft.com/office/officeart/2005/8/layout/matrix3"/>
    <dgm:cxn modelId="{C6CB981E-4929-4070-ACB0-873D8636C408}" type="presParOf" srcId="{0D0FB20A-E08E-410F-852A-D365498321F8}" destId="{74B92474-E2DC-4E0D-A7DF-BE5660A05054}" srcOrd="1" destOrd="0" presId="urn:microsoft.com/office/officeart/2005/8/layout/matrix3"/>
    <dgm:cxn modelId="{4704127A-E575-4CFC-A75E-F816C37998A1}" type="presParOf" srcId="{0D0FB20A-E08E-410F-852A-D365498321F8}" destId="{B56AB881-E96F-4DB8-B3B5-37EA04E5283F}" srcOrd="2" destOrd="0" presId="urn:microsoft.com/office/officeart/2005/8/layout/matrix3"/>
    <dgm:cxn modelId="{087C532D-8EBB-4B68-B362-39ED0ED64B47}" type="presParOf" srcId="{0D0FB20A-E08E-410F-852A-D365498321F8}" destId="{B4B59695-C9BA-40D3-B3A6-60DA857B943C}" srcOrd="3" destOrd="0" presId="urn:microsoft.com/office/officeart/2005/8/layout/matrix3"/>
    <dgm:cxn modelId="{6851BA04-C77F-47B9-A2A1-6DDD86B77660}" type="presParOf" srcId="{0D0FB20A-E08E-410F-852A-D365498321F8}" destId="{EF4BCD52-B181-4C2B-9FC5-6A42941AF810}"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783D49-3898-4F86-8416-04A1D57DE7A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FA1DBE81-4937-4F27-AD1E-2305991447D0}">
      <dgm:prSet/>
      <dgm:spPr/>
      <dgm:t>
        <a:bodyPr/>
        <a:lstStyle/>
        <a:p>
          <a:r>
            <a:rPr lang="en-US" b="1" dirty="0"/>
            <a:t>Data Privacy &amp; Security:</a:t>
          </a:r>
          <a:r>
            <a:rPr lang="en-US" dirty="0"/>
            <a:t> Protect user data and comply with privacy laws (GDPR, HIPAA).</a:t>
          </a:r>
        </a:p>
      </dgm:t>
    </dgm:pt>
    <dgm:pt modelId="{8DBAE618-4972-48E0-8A16-FA674A277C1E}" type="parTrans" cxnId="{E9549A1D-56E5-4766-9A7A-19DA0BFF543A}">
      <dgm:prSet/>
      <dgm:spPr/>
      <dgm:t>
        <a:bodyPr/>
        <a:lstStyle/>
        <a:p>
          <a:endParaRPr lang="en-US"/>
        </a:p>
      </dgm:t>
    </dgm:pt>
    <dgm:pt modelId="{93DD9DA9-034F-4FC1-8811-2A40CB91C1D0}" type="sibTrans" cxnId="{E9549A1D-56E5-4766-9A7A-19DA0BFF543A}">
      <dgm:prSet/>
      <dgm:spPr/>
      <dgm:t>
        <a:bodyPr/>
        <a:lstStyle/>
        <a:p>
          <a:endParaRPr lang="en-US"/>
        </a:p>
      </dgm:t>
    </dgm:pt>
    <dgm:pt modelId="{2D054761-69A2-43D8-B4C8-BF3EA330FDD9}">
      <dgm:prSet/>
      <dgm:spPr/>
      <dgm:t>
        <a:bodyPr/>
        <a:lstStyle/>
        <a:p>
          <a:r>
            <a:rPr lang="en-US" b="1" dirty="0"/>
            <a:t>Transparency: Disclose AI use and explain model limitations.</a:t>
          </a:r>
          <a:endParaRPr lang="en-US" dirty="0"/>
        </a:p>
      </dgm:t>
    </dgm:pt>
    <dgm:pt modelId="{3A3ED0F2-D6EE-43DA-9E4F-7D5CAB4C5051}" type="parTrans" cxnId="{7F3C1038-4D98-4676-A9A8-1FAE68E4ADD1}">
      <dgm:prSet/>
      <dgm:spPr/>
      <dgm:t>
        <a:bodyPr/>
        <a:lstStyle/>
        <a:p>
          <a:endParaRPr lang="en-US"/>
        </a:p>
      </dgm:t>
    </dgm:pt>
    <dgm:pt modelId="{27A6CB8C-2CBD-4DA9-B509-704B66FFCA70}" type="sibTrans" cxnId="{7F3C1038-4D98-4676-A9A8-1FAE68E4ADD1}">
      <dgm:prSet/>
      <dgm:spPr/>
      <dgm:t>
        <a:bodyPr/>
        <a:lstStyle/>
        <a:p>
          <a:endParaRPr lang="en-US"/>
        </a:p>
      </dgm:t>
    </dgm:pt>
    <dgm:pt modelId="{19621220-958B-4F2D-B582-9CCD1B839167}">
      <dgm:prSet/>
      <dgm:spPr/>
      <dgm:t>
        <a:bodyPr/>
        <a:lstStyle/>
        <a:p>
          <a:r>
            <a:rPr lang="en-US" dirty="0"/>
            <a:t>Accountability: Define responsibility and follow ethical regulations.</a:t>
          </a:r>
        </a:p>
      </dgm:t>
    </dgm:pt>
    <dgm:pt modelId="{91043D8D-0630-4642-A56A-D61C2E5389A2}" type="parTrans" cxnId="{8E065013-457C-47B3-A108-218529B0AE46}">
      <dgm:prSet/>
      <dgm:spPr/>
      <dgm:t>
        <a:bodyPr/>
        <a:lstStyle/>
        <a:p>
          <a:endParaRPr lang="en-US"/>
        </a:p>
      </dgm:t>
    </dgm:pt>
    <dgm:pt modelId="{2D9F9D80-123E-4F31-AC36-0A5FDD074D57}" type="sibTrans" cxnId="{8E065013-457C-47B3-A108-218529B0AE46}">
      <dgm:prSet/>
      <dgm:spPr/>
      <dgm:t>
        <a:bodyPr/>
        <a:lstStyle/>
        <a:p>
          <a:endParaRPr lang="en-US"/>
        </a:p>
      </dgm:t>
    </dgm:pt>
    <dgm:pt modelId="{FE15B56D-5FBD-40E8-8FF6-2187A2532C09}">
      <dgm:prSet/>
      <dgm:spPr/>
      <dgm:t>
        <a:bodyPr/>
        <a:lstStyle/>
        <a:p>
          <a:r>
            <a:rPr lang="en-US" b="1"/>
            <a:t>Fairness &amp; Bias:</a:t>
          </a:r>
          <a:r>
            <a:rPr lang="en-US"/>
            <a:t> Minimize bias and ensure equitable AI outcomes.</a:t>
          </a:r>
          <a:endParaRPr lang="en-US" dirty="0"/>
        </a:p>
      </dgm:t>
    </dgm:pt>
    <dgm:pt modelId="{0D3F7F95-98C7-47A1-B039-0230CA992D83}" type="parTrans" cxnId="{2AAE5A6F-2A52-42DB-8961-992DBAAD21F6}">
      <dgm:prSet/>
      <dgm:spPr/>
      <dgm:t>
        <a:bodyPr/>
        <a:lstStyle/>
        <a:p>
          <a:endParaRPr lang="en-US"/>
        </a:p>
      </dgm:t>
    </dgm:pt>
    <dgm:pt modelId="{E348C02D-2D0C-452E-A8B1-414034943646}" type="sibTrans" cxnId="{2AAE5A6F-2A52-42DB-8961-992DBAAD21F6}">
      <dgm:prSet/>
      <dgm:spPr/>
      <dgm:t>
        <a:bodyPr/>
        <a:lstStyle/>
        <a:p>
          <a:endParaRPr lang="en-US"/>
        </a:p>
      </dgm:t>
    </dgm:pt>
    <dgm:pt modelId="{4BA34FC0-DAE9-4F15-B67D-E8C991F1F145}">
      <dgm:prSet/>
      <dgm:spPr/>
      <dgm:t>
        <a:bodyPr/>
        <a:lstStyle/>
        <a:p>
          <a:r>
            <a:rPr lang="en-US" dirty="0"/>
            <a:t>Misuse Prevention: Prevent fake, harmful, or misleading content.</a:t>
          </a:r>
          <a:endParaRPr lang="en-IN" dirty="0"/>
        </a:p>
      </dgm:t>
    </dgm:pt>
    <dgm:pt modelId="{BC47983D-2B1E-4990-AA80-3D5F57609395}" type="parTrans" cxnId="{4714366B-9586-4B6D-A0EB-91F4960A89B2}">
      <dgm:prSet/>
      <dgm:spPr/>
      <dgm:t>
        <a:bodyPr/>
        <a:lstStyle/>
        <a:p>
          <a:endParaRPr lang="en-IN"/>
        </a:p>
      </dgm:t>
    </dgm:pt>
    <dgm:pt modelId="{C495808E-92CE-4E54-A6B0-9D72ECC4B9CB}" type="sibTrans" cxnId="{4714366B-9586-4B6D-A0EB-91F4960A89B2}">
      <dgm:prSet/>
      <dgm:spPr/>
      <dgm:t>
        <a:bodyPr/>
        <a:lstStyle/>
        <a:p>
          <a:endParaRPr lang="en-IN"/>
        </a:p>
      </dgm:t>
    </dgm:pt>
    <dgm:pt modelId="{7D3F6E3C-2CE8-49A0-B0E7-9396DA33B86E}">
      <dgm:prSet/>
      <dgm:spPr/>
      <dgm:t>
        <a:bodyPr/>
        <a:lstStyle/>
        <a:p>
          <a:r>
            <a:rPr lang="en-US"/>
            <a:t>Human Oversight: Keep humans in control and monitor AI actions.</a:t>
          </a:r>
          <a:endParaRPr lang="en-IN" dirty="0"/>
        </a:p>
      </dgm:t>
    </dgm:pt>
    <dgm:pt modelId="{336C584B-87CC-4BEA-B06A-9A6CFD687EE5}" type="parTrans" cxnId="{F4D925BD-25A9-463E-AC8A-6FD5F85D9A30}">
      <dgm:prSet/>
      <dgm:spPr/>
      <dgm:t>
        <a:bodyPr/>
        <a:lstStyle/>
        <a:p>
          <a:endParaRPr lang="en-IN"/>
        </a:p>
      </dgm:t>
    </dgm:pt>
    <dgm:pt modelId="{CEF8BEB7-D12C-4668-9FBB-EE318B0C4C42}" type="sibTrans" cxnId="{F4D925BD-25A9-463E-AC8A-6FD5F85D9A30}">
      <dgm:prSet/>
      <dgm:spPr/>
      <dgm:t>
        <a:bodyPr/>
        <a:lstStyle/>
        <a:p>
          <a:endParaRPr lang="en-IN"/>
        </a:p>
      </dgm:t>
    </dgm:pt>
    <dgm:pt modelId="{21C3E152-44CE-4F1C-B213-403D6766624D}" type="pres">
      <dgm:prSet presAssocID="{CE783D49-3898-4F86-8416-04A1D57DE7AB}" presName="linear" presStyleCnt="0">
        <dgm:presLayoutVars>
          <dgm:animLvl val="lvl"/>
          <dgm:resizeHandles val="exact"/>
        </dgm:presLayoutVars>
      </dgm:prSet>
      <dgm:spPr/>
    </dgm:pt>
    <dgm:pt modelId="{3AB5B091-5E73-4FC0-83CF-34F132BF5852}" type="pres">
      <dgm:prSet presAssocID="{FA1DBE81-4937-4F27-AD1E-2305991447D0}" presName="parentText" presStyleLbl="node1" presStyleIdx="0" presStyleCnt="6">
        <dgm:presLayoutVars>
          <dgm:chMax val="0"/>
          <dgm:bulletEnabled val="1"/>
        </dgm:presLayoutVars>
      </dgm:prSet>
      <dgm:spPr/>
    </dgm:pt>
    <dgm:pt modelId="{B742220A-DFA1-465A-A14C-0FDBAEC24016}" type="pres">
      <dgm:prSet presAssocID="{93DD9DA9-034F-4FC1-8811-2A40CB91C1D0}" presName="spacer" presStyleCnt="0"/>
      <dgm:spPr/>
    </dgm:pt>
    <dgm:pt modelId="{B44BA249-DC19-445A-B727-A317684E5525}" type="pres">
      <dgm:prSet presAssocID="{FE15B56D-5FBD-40E8-8FF6-2187A2532C09}" presName="parentText" presStyleLbl="node1" presStyleIdx="1" presStyleCnt="6">
        <dgm:presLayoutVars>
          <dgm:chMax val="0"/>
          <dgm:bulletEnabled val="1"/>
        </dgm:presLayoutVars>
      </dgm:prSet>
      <dgm:spPr/>
    </dgm:pt>
    <dgm:pt modelId="{A3A62E59-F019-48AA-8B6D-ABC770802F23}" type="pres">
      <dgm:prSet presAssocID="{E348C02D-2D0C-452E-A8B1-414034943646}" presName="spacer" presStyleCnt="0"/>
      <dgm:spPr/>
    </dgm:pt>
    <dgm:pt modelId="{86DAE4C2-62A8-4E0E-AC74-E8FD2F75C03B}" type="pres">
      <dgm:prSet presAssocID="{2D054761-69A2-43D8-B4C8-BF3EA330FDD9}" presName="parentText" presStyleLbl="node1" presStyleIdx="2" presStyleCnt="6">
        <dgm:presLayoutVars>
          <dgm:chMax val="0"/>
          <dgm:bulletEnabled val="1"/>
        </dgm:presLayoutVars>
      </dgm:prSet>
      <dgm:spPr/>
    </dgm:pt>
    <dgm:pt modelId="{4D0DDDDE-8722-48CE-AD84-C5994ABB5BE9}" type="pres">
      <dgm:prSet presAssocID="{27A6CB8C-2CBD-4DA9-B509-704B66FFCA70}" presName="spacer" presStyleCnt="0"/>
      <dgm:spPr/>
    </dgm:pt>
    <dgm:pt modelId="{58005F6E-0A0D-4B76-AE95-DDA9AA055773}" type="pres">
      <dgm:prSet presAssocID="{19621220-958B-4F2D-B582-9CCD1B839167}" presName="parentText" presStyleLbl="node1" presStyleIdx="3" presStyleCnt="6">
        <dgm:presLayoutVars>
          <dgm:chMax val="0"/>
          <dgm:bulletEnabled val="1"/>
        </dgm:presLayoutVars>
      </dgm:prSet>
      <dgm:spPr/>
    </dgm:pt>
    <dgm:pt modelId="{563EB63C-0918-4F34-B092-08899B8C4617}" type="pres">
      <dgm:prSet presAssocID="{2D9F9D80-123E-4F31-AC36-0A5FDD074D57}" presName="spacer" presStyleCnt="0"/>
      <dgm:spPr/>
    </dgm:pt>
    <dgm:pt modelId="{BEA72108-6FD6-4894-9D1C-E202B25AC5B7}" type="pres">
      <dgm:prSet presAssocID="{4BA34FC0-DAE9-4F15-B67D-E8C991F1F145}" presName="parentText" presStyleLbl="node1" presStyleIdx="4" presStyleCnt="6">
        <dgm:presLayoutVars>
          <dgm:chMax val="0"/>
          <dgm:bulletEnabled val="1"/>
        </dgm:presLayoutVars>
      </dgm:prSet>
      <dgm:spPr/>
    </dgm:pt>
    <dgm:pt modelId="{6C59A1AA-0BCE-46F1-861F-1701E825A00E}" type="pres">
      <dgm:prSet presAssocID="{C495808E-92CE-4E54-A6B0-9D72ECC4B9CB}" presName="spacer" presStyleCnt="0"/>
      <dgm:spPr/>
    </dgm:pt>
    <dgm:pt modelId="{B589922A-E18A-4125-B62E-68E2C1C3C072}" type="pres">
      <dgm:prSet presAssocID="{7D3F6E3C-2CE8-49A0-B0E7-9396DA33B86E}" presName="parentText" presStyleLbl="node1" presStyleIdx="5" presStyleCnt="6">
        <dgm:presLayoutVars>
          <dgm:chMax val="0"/>
          <dgm:bulletEnabled val="1"/>
        </dgm:presLayoutVars>
      </dgm:prSet>
      <dgm:spPr/>
    </dgm:pt>
  </dgm:ptLst>
  <dgm:cxnLst>
    <dgm:cxn modelId="{21401502-A0D6-4BCD-85F8-6C57E3840184}" type="presOf" srcId="{19621220-958B-4F2D-B582-9CCD1B839167}" destId="{58005F6E-0A0D-4B76-AE95-DDA9AA055773}" srcOrd="0" destOrd="0" presId="urn:microsoft.com/office/officeart/2005/8/layout/vList2"/>
    <dgm:cxn modelId="{2CD6200A-FC94-448E-8D60-B3FEBDD84F44}" type="presOf" srcId="{FA1DBE81-4937-4F27-AD1E-2305991447D0}" destId="{3AB5B091-5E73-4FC0-83CF-34F132BF5852}" srcOrd="0" destOrd="0" presId="urn:microsoft.com/office/officeart/2005/8/layout/vList2"/>
    <dgm:cxn modelId="{8E065013-457C-47B3-A108-218529B0AE46}" srcId="{CE783D49-3898-4F86-8416-04A1D57DE7AB}" destId="{19621220-958B-4F2D-B582-9CCD1B839167}" srcOrd="3" destOrd="0" parTransId="{91043D8D-0630-4642-A56A-D61C2E5389A2}" sibTransId="{2D9F9D80-123E-4F31-AC36-0A5FDD074D57}"/>
    <dgm:cxn modelId="{E9549A1D-56E5-4766-9A7A-19DA0BFF543A}" srcId="{CE783D49-3898-4F86-8416-04A1D57DE7AB}" destId="{FA1DBE81-4937-4F27-AD1E-2305991447D0}" srcOrd="0" destOrd="0" parTransId="{8DBAE618-4972-48E0-8A16-FA674A277C1E}" sibTransId="{93DD9DA9-034F-4FC1-8811-2A40CB91C1D0}"/>
    <dgm:cxn modelId="{7F3C1038-4D98-4676-A9A8-1FAE68E4ADD1}" srcId="{CE783D49-3898-4F86-8416-04A1D57DE7AB}" destId="{2D054761-69A2-43D8-B4C8-BF3EA330FDD9}" srcOrd="2" destOrd="0" parTransId="{3A3ED0F2-D6EE-43DA-9E4F-7D5CAB4C5051}" sibTransId="{27A6CB8C-2CBD-4DA9-B509-704B66FFCA70}"/>
    <dgm:cxn modelId="{4714366B-9586-4B6D-A0EB-91F4960A89B2}" srcId="{CE783D49-3898-4F86-8416-04A1D57DE7AB}" destId="{4BA34FC0-DAE9-4F15-B67D-E8C991F1F145}" srcOrd="4" destOrd="0" parTransId="{BC47983D-2B1E-4990-AA80-3D5F57609395}" sibTransId="{C495808E-92CE-4E54-A6B0-9D72ECC4B9CB}"/>
    <dgm:cxn modelId="{D42C456E-A3DA-49A5-B057-3660FF256682}" type="presOf" srcId="{7D3F6E3C-2CE8-49A0-B0E7-9396DA33B86E}" destId="{B589922A-E18A-4125-B62E-68E2C1C3C072}" srcOrd="0" destOrd="0" presId="urn:microsoft.com/office/officeart/2005/8/layout/vList2"/>
    <dgm:cxn modelId="{2AAE5A6F-2A52-42DB-8961-992DBAAD21F6}" srcId="{CE783D49-3898-4F86-8416-04A1D57DE7AB}" destId="{FE15B56D-5FBD-40E8-8FF6-2187A2532C09}" srcOrd="1" destOrd="0" parTransId="{0D3F7F95-98C7-47A1-B039-0230CA992D83}" sibTransId="{E348C02D-2D0C-452E-A8B1-414034943646}"/>
    <dgm:cxn modelId="{1D7D9BB3-45FF-47E8-BDE9-EA70064F18E6}" type="presOf" srcId="{4BA34FC0-DAE9-4F15-B67D-E8C991F1F145}" destId="{BEA72108-6FD6-4894-9D1C-E202B25AC5B7}" srcOrd="0" destOrd="0" presId="urn:microsoft.com/office/officeart/2005/8/layout/vList2"/>
    <dgm:cxn modelId="{1560D6BC-E75A-4F13-95ED-E8288B1691A1}" type="presOf" srcId="{CE783D49-3898-4F86-8416-04A1D57DE7AB}" destId="{21C3E152-44CE-4F1C-B213-403D6766624D}" srcOrd="0" destOrd="0" presId="urn:microsoft.com/office/officeart/2005/8/layout/vList2"/>
    <dgm:cxn modelId="{F4D925BD-25A9-463E-AC8A-6FD5F85D9A30}" srcId="{CE783D49-3898-4F86-8416-04A1D57DE7AB}" destId="{7D3F6E3C-2CE8-49A0-B0E7-9396DA33B86E}" srcOrd="5" destOrd="0" parTransId="{336C584B-87CC-4BEA-B06A-9A6CFD687EE5}" sibTransId="{CEF8BEB7-D12C-4668-9FBB-EE318B0C4C42}"/>
    <dgm:cxn modelId="{27D693C4-51DF-47C7-AF38-92A20607C2D8}" type="presOf" srcId="{2D054761-69A2-43D8-B4C8-BF3EA330FDD9}" destId="{86DAE4C2-62A8-4E0E-AC74-E8FD2F75C03B}" srcOrd="0" destOrd="0" presId="urn:microsoft.com/office/officeart/2005/8/layout/vList2"/>
    <dgm:cxn modelId="{CC74C6D1-6131-40F5-B9E8-983AE15B4777}" type="presOf" srcId="{FE15B56D-5FBD-40E8-8FF6-2187A2532C09}" destId="{B44BA249-DC19-445A-B727-A317684E5525}" srcOrd="0" destOrd="0" presId="urn:microsoft.com/office/officeart/2005/8/layout/vList2"/>
    <dgm:cxn modelId="{7D4137FB-0420-4C44-9019-92E24EA73C70}" type="presParOf" srcId="{21C3E152-44CE-4F1C-B213-403D6766624D}" destId="{3AB5B091-5E73-4FC0-83CF-34F132BF5852}" srcOrd="0" destOrd="0" presId="urn:microsoft.com/office/officeart/2005/8/layout/vList2"/>
    <dgm:cxn modelId="{16D15064-89DB-42F7-97ED-AE78B355482A}" type="presParOf" srcId="{21C3E152-44CE-4F1C-B213-403D6766624D}" destId="{B742220A-DFA1-465A-A14C-0FDBAEC24016}" srcOrd="1" destOrd="0" presId="urn:microsoft.com/office/officeart/2005/8/layout/vList2"/>
    <dgm:cxn modelId="{A9557A36-E8AD-4F4E-8DB0-B6695F2F135A}" type="presParOf" srcId="{21C3E152-44CE-4F1C-B213-403D6766624D}" destId="{B44BA249-DC19-445A-B727-A317684E5525}" srcOrd="2" destOrd="0" presId="urn:microsoft.com/office/officeart/2005/8/layout/vList2"/>
    <dgm:cxn modelId="{847CBCB1-9A63-4797-869B-2C7BC0F48ACF}" type="presParOf" srcId="{21C3E152-44CE-4F1C-B213-403D6766624D}" destId="{A3A62E59-F019-48AA-8B6D-ABC770802F23}" srcOrd="3" destOrd="0" presId="urn:microsoft.com/office/officeart/2005/8/layout/vList2"/>
    <dgm:cxn modelId="{F80F856F-6B1C-450C-9552-4031A1A2F5B8}" type="presParOf" srcId="{21C3E152-44CE-4F1C-B213-403D6766624D}" destId="{86DAE4C2-62A8-4E0E-AC74-E8FD2F75C03B}" srcOrd="4" destOrd="0" presId="urn:microsoft.com/office/officeart/2005/8/layout/vList2"/>
    <dgm:cxn modelId="{3506FADC-0543-4688-9903-2D5AD78C68AA}" type="presParOf" srcId="{21C3E152-44CE-4F1C-B213-403D6766624D}" destId="{4D0DDDDE-8722-48CE-AD84-C5994ABB5BE9}" srcOrd="5" destOrd="0" presId="urn:microsoft.com/office/officeart/2005/8/layout/vList2"/>
    <dgm:cxn modelId="{D91ECF9A-C54A-443F-9617-2451B94D8030}" type="presParOf" srcId="{21C3E152-44CE-4F1C-B213-403D6766624D}" destId="{58005F6E-0A0D-4B76-AE95-DDA9AA055773}" srcOrd="6" destOrd="0" presId="urn:microsoft.com/office/officeart/2005/8/layout/vList2"/>
    <dgm:cxn modelId="{A97BC40C-ED9F-4CC0-B4B1-ED33AD3BA90C}" type="presParOf" srcId="{21C3E152-44CE-4F1C-B213-403D6766624D}" destId="{563EB63C-0918-4F34-B092-08899B8C4617}" srcOrd="7" destOrd="0" presId="urn:microsoft.com/office/officeart/2005/8/layout/vList2"/>
    <dgm:cxn modelId="{0D8BF7F5-4451-4E1F-9A86-37755EF7DFF0}" type="presParOf" srcId="{21C3E152-44CE-4F1C-B213-403D6766624D}" destId="{BEA72108-6FD6-4894-9D1C-E202B25AC5B7}" srcOrd="8" destOrd="0" presId="urn:microsoft.com/office/officeart/2005/8/layout/vList2"/>
    <dgm:cxn modelId="{10E73DFC-4B29-4C50-BB34-7F729ADE939F}" type="presParOf" srcId="{21C3E152-44CE-4F1C-B213-403D6766624D}" destId="{6C59A1AA-0BCE-46F1-861F-1701E825A00E}" srcOrd="9" destOrd="0" presId="urn:microsoft.com/office/officeart/2005/8/layout/vList2"/>
    <dgm:cxn modelId="{1F7EC17A-473F-4FCE-858C-2F2C192C24FD}" type="presParOf" srcId="{21C3E152-44CE-4F1C-B213-403D6766624D}" destId="{B589922A-E18A-4125-B62E-68E2C1C3C072}"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FCB26E-E59D-4132-BCBB-893C622989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2CE9176-6DD2-4C19-8000-1A1C757D1799}">
      <dgm:prSet/>
      <dgm:spPr/>
      <dgm:t>
        <a:bodyPr/>
        <a:lstStyle/>
        <a:p>
          <a:r>
            <a:rPr lang="en-US"/>
            <a:t>• Digital Art Creation</a:t>
          </a:r>
        </a:p>
      </dgm:t>
    </dgm:pt>
    <dgm:pt modelId="{497CD1AC-E9FC-482D-9926-6BCE203089E6}" type="parTrans" cxnId="{8873EE15-AD3D-40F4-AE7A-85DE2AF25CA4}">
      <dgm:prSet/>
      <dgm:spPr/>
      <dgm:t>
        <a:bodyPr/>
        <a:lstStyle/>
        <a:p>
          <a:endParaRPr lang="en-US"/>
        </a:p>
      </dgm:t>
    </dgm:pt>
    <dgm:pt modelId="{A17CE687-7742-43C4-B43C-A023216647FB}" type="sibTrans" cxnId="{8873EE15-AD3D-40F4-AE7A-85DE2AF25CA4}">
      <dgm:prSet/>
      <dgm:spPr/>
      <dgm:t>
        <a:bodyPr/>
        <a:lstStyle/>
        <a:p>
          <a:endParaRPr lang="en-US"/>
        </a:p>
      </dgm:t>
    </dgm:pt>
    <dgm:pt modelId="{B1B731F2-8276-4A8D-B0E5-C287862C58ED}">
      <dgm:prSet/>
      <dgm:spPr/>
      <dgm:t>
        <a:bodyPr/>
        <a:lstStyle/>
        <a:p>
          <a:r>
            <a:rPr lang="en-US" dirty="0"/>
            <a:t>• Game Assets Design</a:t>
          </a:r>
        </a:p>
      </dgm:t>
    </dgm:pt>
    <dgm:pt modelId="{E1EEB9DA-26DA-4708-9955-66DC97F75266}" type="parTrans" cxnId="{2EE07112-B8E4-4365-88BA-A2D82A86486D}">
      <dgm:prSet/>
      <dgm:spPr/>
      <dgm:t>
        <a:bodyPr/>
        <a:lstStyle/>
        <a:p>
          <a:endParaRPr lang="en-US"/>
        </a:p>
      </dgm:t>
    </dgm:pt>
    <dgm:pt modelId="{3F6FCF81-38D8-44AE-B16D-AFA2A5E95D97}" type="sibTrans" cxnId="{2EE07112-B8E4-4365-88BA-A2D82A86486D}">
      <dgm:prSet/>
      <dgm:spPr/>
      <dgm:t>
        <a:bodyPr/>
        <a:lstStyle/>
        <a:p>
          <a:endParaRPr lang="en-US"/>
        </a:p>
      </dgm:t>
    </dgm:pt>
    <dgm:pt modelId="{58C74D01-3B52-4B76-90CB-771794AA4B2D}">
      <dgm:prSet/>
      <dgm:spPr/>
      <dgm:t>
        <a:bodyPr/>
        <a:lstStyle/>
        <a:p>
          <a:r>
            <a:rPr lang="en-US"/>
            <a:t>• Creative Content Generation</a:t>
          </a:r>
        </a:p>
      </dgm:t>
    </dgm:pt>
    <dgm:pt modelId="{E4951A08-191B-4D8C-8602-32DEEE98885C}" type="parTrans" cxnId="{5D501BA8-89A0-4C3B-BDB5-68599D614442}">
      <dgm:prSet/>
      <dgm:spPr/>
      <dgm:t>
        <a:bodyPr/>
        <a:lstStyle/>
        <a:p>
          <a:endParaRPr lang="en-US"/>
        </a:p>
      </dgm:t>
    </dgm:pt>
    <dgm:pt modelId="{C4EACBCE-1C75-4226-90A2-DBCBFA5B0437}" type="sibTrans" cxnId="{5D501BA8-89A0-4C3B-BDB5-68599D614442}">
      <dgm:prSet/>
      <dgm:spPr/>
      <dgm:t>
        <a:bodyPr/>
        <a:lstStyle/>
        <a:p>
          <a:endParaRPr lang="en-US"/>
        </a:p>
      </dgm:t>
    </dgm:pt>
    <dgm:pt modelId="{13EDD1A5-4FAB-4496-9C64-81CA3C2C5595}">
      <dgm:prSet/>
      <dgm:spPr/>
      <dgm:t>
        <a:bodyPr/>
        <a:lstStyle/>
        <a:p>
          <a:r>
            <a:rPr lang="en-US"/>
            <a:t>• AI-assisted Illustration Tools</a:t>
          </a:r>
        </a:p>
      </dgm:t>
    </dgm:pt>
    <dgm:pt modelId="{F0F70BC6-AD5E-4042-8501-7C9668FBF9C7}" type="parTrans" cxnId="{322302FC-6B01-4F1C-94E3-00D6F81A1CEB}">
      <dgm:prSet/>
      <dgm:spPr/>
      <dgm:t>
        <a:bodyPr/>
        <a:lstStyle/>
        <a:p>
          <a:endParaRPr lang="en-US"/>
        </a:p>
      </dgm:t>
    </dgm:pt>
    <dgm:pt modelId="{DB97CBB7-9556-483A-A965-06F00DB9F043}" type="sibTrans" cxnId="{322302FC-6B01-4F1C-94E3-00D6F81A1CEB}">
      <dgm:prSet/>
      <dgm:spPr/>
      <dgm:t>
        <a:bodyPr/>
        <a:lstStyle/>
        <a:p>
          <a:endParaRPr lang="en-US"/>
        </a:p>
      </dgm:t>
    </dgm:pt>
    <dgm:pt modelId="{33E4AB19-7D1A-40E6-83AD-FC3ED121F73E}">
      <dgm:prSet/>
      <dgm:spPr/>
      <dgm:t>
        <a:bodyPr/>
        <a:lstStyle/>
        <a:p>
          <a:r>
            <a:rPr lang="en-US"/>
            <a:t>• Virtual Reality &amp; Metaverse Artwork</a:t>
          </a:r>
        </a:p>
      </dgm:t>
    </dgm:pt>
    <dgm:pt modelId="{5B4EAC6C-070B-4E57-B585-68F46D155E6D}" type="parTrans" cxnId="{F8C43215-075B-44D2-A441-897EE46D94D9}">
      <dgm:prSet/>
      <dgm:spPr/>
      <dgm:t>
        <a:bodyPr/>
        <a:lstStyle/>
        <a:p>
          <a:endParaRPr lang="en-US"/>
        </a:p>
      </dgm:t>
    </dgm:pt>
    <dgm:pt modelId="{7DD6B9C4-BC4A-49F2-8BA7-3D78E968B18A}" type="sibTrans" cxnId="{F8C43215-075B-44D2-A441-897EE46D94D9}">
      <dgm:prSet/>
      <dgm:spPr/>
      <dgm:t>
        <a:bodyPr/>
        <a:lstStyle/>
        <a:p>
          <a:endParaRPr lang="en-US"/>
        </a:p>
      </dgm:t>
    </dgm:pt>
    <dgm:pt modelId="{548A49FC-2547-4758-9D4F-9B9FEEC33C70}" type="pres">
      <dgm:prSet presAssocID="{24FCB26E-E59D-4132-BCBB-893C62298971}" presName="root" presStyleCnt="0">
        <dgm:presLayoutVars>
          <dgm:dir/>
          <dgm:resizeHandles val="exact"/>
        </dgm:presLayoutVars>
      </dgm:prSet>
      <dgm:spPr/>
    </dgm:pt>
    <dgm:pt modelId="{5E4D1B57-FA14-4ADE-867B-B27DC4605929}" type="pres">
      <dgm:prSet presAssocID="{82CE9176-6DD2-4C19-8000-1A1C757D1799}" presName="compNode" presStyleCnt="0"/>
      <dgm:spPr/>
    </dgm:pt>
    <dgm:pt modelId="{6380C99C-2663-417D-9386-F47162A1C527}" type="pres">
      <dgm:prSet presAssocID="{82CE9176-6DD2-4C19-8000-1A1C757D1799}" presName="bgRect" presStyleLbl="bgShp" presStyleIdx="0" presStyleCnt="5"/>
      <dgm:spPr/>
    </dgm:pt>
    <dgm:pt modelId="{583D641E-0697-458B-83FF-E711FF67B3D2}" type="pres">
      <dgm:prSet presAssocID="{82CE9176-6DD2-4C19-8000-1A1C757D179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ette"/>
        </a:ext>
      </dgm:extLst>
    </dgm:pt>
    <dgm:pt modelId="{A0412B08-9A80-49FE-89D4-DEE0654E6A47}" type="pres">
      <dgm:prSet presAssocID="{82CE9176-6DD2-4C19-8000-1A1C757D1799}" presName="spaceRect" presStyleCnt="0"/>
      <dgm:spPr/>
    </dgm:pt>
    <dgm:pt modelId="{57FB6AF2-3002-4AAE-A568-349FCB8123F5}" type="pres">
      <dgm:prSet presAssocID="{82CE9176-6DD2-4C19-8000-1A1C757D1799}" presName="parTx" presStyleLbl="revTx" presStyleIdx="0" presStyleCnt="5">
        <dgm:presLayoutVars>
          <dgm:chMax val="0"/>
          <dgm:chPref val="0"/>
        </dgm:presLayoutVars>
      </dgm:prSet>
      <dgm:spPr/>
    </dgm:pt>
    <dgm:pt modelId="{DD6B794E-45DD-4D30-B57D-B3A270960B89}" type="pres">
      <dgm:prSet presAssocID="{A17CE687-7742-43C4-B43C-A023216647FB}" presName="sibTrans" presStyleCnt="0"/>
      <dgm:spPr/>
    </dgm:pt>
    <dgm:pt modelId="{09DD3B1B-3A39-49BB-A196-86F72656C12C}" type="pres">
      <dgm:prSet presAssocID="{B1B731F2-8276-4A8D-B0E5-C287862C58ED}" presName="compNode" presStyleCnt="0"/>
      <dgm:spPr/>
    </dgm:pt>
    <dgm:pt modelId="{63C1AFDE-2017-4292-AEB6-6A29255EEE3A}" type="pres">
      <dgm:prSet presAssocID="{B1B731F2-8276-4A8D-B0E5-C287862C58ED}" presName="bgRect" presStyleLbl="bgShp" presStyleIdx="1" presStyleCnt="5"/>
      <dgm:spPr/>
    </dgm:pt>
    <dgm:pt modelId="{92A3B4DE-0AF6-4B51-81D1-8D756DA7E7DD}" type="pres">
      <dgm:prSet presAssocID="{B1B731F2-8276-4A8D-B0E5-C287862C58E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me controller"/>
        </a:ext>
      </dgm:extLst>
    </dgm:pt>
    <dgm:pt modelId="{664C681E-48F4-4D04-91AE-40EB281E4273}" type="pres">
      <dgm:prSet presAssocID="{B1B731F2-8276-4A8D-B0E5-C287862C58ED}" presName="spaceRect" presStyleCnt="0"/>
      <dgm:spPr/>
    </dgm:pt>
    <dgm:pt modelId="{4CAC6A78-3C1C-484C-9A3C-31C0995AFE63}" type="pres">
      <dgm:prSet presAssocID="{B1B731F2-8276-4A8D-B0E5-C287862C58ED}" presName="parTx" presStyleLbl="revTx" presStyleIdx="1" presStyleCnt="5">
        <dgm:presLayoutVars>
          <dgm:chMax val="0"/>
          <dgm:chPref val="0"/>
        </dgm:presLayoutVars>
      </dgm:prSet>
      <dgm:spPr/>
    </dgm:pt>
    <dgm:pt modelId="{5A2E159C-A8A4-4772-BCC4-900F593998EE}" type="pres">
      <dgm:prSet presAssocID="{3F6FCF81-38D8-44AE-B16D-AFA2A5E95D97}" presName="sibTrans" presStyleCnt="0"/>
      <dgm:spPr/>
    </dgm:pt>
    <dgm:pt modelId="{3AE259F4-9C6F-41BA-8067-9E226F905FEC}" type="pres">
      <dgm:prSet presAssocID="{58C74D01-3B52-4B76-90CB-771794AA4B2D}" presName="compNode" presStyleCnt="0"/>
      <dgm:spPr/>
    </dgm:pt>
    <dgm:pt modelId="{617F5D74-9022-4EDA-A468-2238D80294BF}" type="pres">
      <dgm:prSet presAssocID="{58C74D01-3B52-4B76-90CB-771794AA4B2D}" presName="bgRect" presStyleLbl="bgShp" presStyleIdx="2" presStyleCnt="5"/>
      <dgm:spPr/>
    </dgm:pt>
    <dgm:pt modelId="{2656DBE0-67DF-43D5-B84B-29B29700256F}" type="pres">
      <dgm:prSet presAssocID="{58C74D01-3B52-4B76-90CB-771794AA4B2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3DA4BE08-BDF1-4134-9E38-1686CF28CFB1}" type="pres">
      <dgm:prSet presAssocID="{58C74D01-3B52-4B76-90CB-771794AA4B2D}" presName="spaceRect" presStyleCnt="0"/>
      <dgm:spPr/>
    </dgm:pt>
    <dgm:pt modelId="{8EAAD3E7-CB1C-4E97-98F8-994E65D4AE32}" type="pres">
      <dgm:prSet presAssocID="{58C74D01-3B52-4B76-90CB-771794AA4B2D}" presName="parTx" presStyleLbl="revTx" presStyleIdx="2" presStyleCnt="5">
        <dgm:presLayoutVars>
          <dgm:chMax val="0"/>
          <dgm:chPref val="0"/>
        </dgm:presLayoutVars>
      </dgm:prSet>
      <dgm:spPr/>
    </dgm:pt>
    <dgm:pt modelId="{D37AD04F-7937-4CB7-AAF5-D4D0A2C01964}" type="pres">
      <dgm:prSet presAssocID="{C4EACBCE-1C75-4226-90A2-DBCBFA5B0437}" presName="sibTrans" presStyleCnt="0"/>
      <dgm:spPr/>
    </dgm:pt>
    <dgm:pt modelId="{140DCEF2-42DD-4420-B88C-405328F3347D}" type="pres">
      <dgm:prSet presAssocID="{13EDD1A5-4FAB-4496-9C64-81CA3C2C5595}" presName="compNode" presStyleCnt="0"/>
      <dgm:spPr/>
    </dgm:pt>
    <dgm:pt modelId="{025A2FDE-7E32-4202-B296-2522E77D7629}" type="pres">
      <dgm:prSet presAssocID="{13EDD1A5-4FAB-4496-9C64-81CA3C2C5595}" presName="bgRect" presStyleLbl="bgShp" presStyleIdx="3" presStyleCnt="5"/>
      <dgm:spPr/>
    </dgm:pt>
    <dgm:pt modelId="{7D5785CC-5492-45E8-9D4B-3E0DF2467A3C}" type="pres">
      <dgm:prSet presAssocID="{13EDD1A5-4FAB-4496-9C64-81CA3C2C559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3B97F3A5-DD40-477C-B73F-2997D2878740}" type="pres">
      <dgm:prSet presAssocID="{13EDD1A5-4FAB-4496-9C64-81CA3C2C5595}" presName="spaceRect" presStyleCnt="0"/>
      <dgm:spPr/>
    </dgm:pt>
    <dgm:pt modelId="{8F5BA4BA-95EA-4076-BF0C-C4BD438B1AF7}" type="pres">
      <dgm:prSet presAssocID="{13EDD1A5-4FAB-4496-9C64-81CA3C2C5595}" presName="parTx" presStyleLbl="revTx" presStyleIdx="3" presStyleCnt="5">
        <dgm:presLayoutVars>
          <dgm:chMax val="0"/>
          <dgm:chPref val="0"/>
        </dgm:presLayoutVars>
      </dgm:prSet>
      <dgm:spPr/>
    </dgm:pt>
    <dgm:pt modelId="{F5555F7C-BC97-430F-BB46-1C08837CEB92}" type="pres">
      <dgm:prSet presAssocID="{DB97CBB7-9556-483A-A965-06F00DB9F043}" presName="sibTrans" presStyleCnt="0"/>
      <dgm:spPr/>
    </dgm:pt>
    <dgm:pt modelId="{A15AB576-C1B6-467C-9646-EF51E2BCB0DA}" type="pres">
      <dgm:prSet presAssocID="{33E4AB19-7D1A-40E6-83AD-FC3ED121F73E}" presName="compNode" presStyleCnt="0"/>
      <dgm:spPr/>
    </dgm:pt>
    <dgm:pt modelId="{967C36C2-44CF-4817-BF9D-0C76C1B28FCF}" type="pres">
      <dgm:prSet presAssocID="{33E4AB19-7D1A-40E6-83AD-FC3ED121F73E}" presName="bgRect" presStyleLbl="bgShp" presStyleIdx="4" presStyleCnt="5"/>
      <dgm:spPr/>
    </dgm:pt>
    <dgm:pt modelId="{3471FD68-68D9-4AFC-9A50-704B35AA9F0B}" type="pres">
      <dgm:prSet presAssocID="{33E4AB19-7D1A-40E6-83AD-FC3ED121F73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rtist"/>
        </a:ext>
      </dgm:extLst>
    </dgm:pt>
    <dgm:pt modelId="{3781A4AE-886C-490D-8921-A2CBCA19688F}" type="pres">
      <dgm:prSet presAssocID="{33E4AB19-7D1A-40E6-83AD-FC3ED121F73E}" presName="spaceRect" presStyleCnt="0"/>
      <dgm:spPr/>
    </dgm:pt>
    <dgm:pt modelId="{CA18E502-8274-46CD-A9F7-F34F84709D4C}" type="pres">
      <dgm:prSet presAssocID="{33E4AB19-7D1A-40E6-83AD-FC3ED121F73E}" presName="parTx" presStyleLbl="revTx" presStyleIdx="4" presStyleCnt="5">
        <dgm:presLayoutVars>
          <dgm:chMax val="0"/>
          <dgm:chPref val="0"/>
        </dgm:presLayoutVars>
      </dgm:prSet>
      <dgm:spPr/>
    </dgm:pt>
  </dgm:ptLst>
  <dgm:cxnLst>
    <dgm:cxn modelId="{BA60550B-30DF-4DD8-BCE8-961BAF3EC8FA}" type="presOf" srcId="{33E4AB19-7D1A-40E6-83AD-FC3ED121F73E}" destId="{CA18E502-8274-46CD-A9F7-F34F84709D4C}" srcOrd="0" destOrd="0" presId="urn:microsoft.com/office/officeart/2018/2/layout/IconVerticalSolidList"/>
    <dgm:cxn modelId="{2EE07112-B8E4-4365-88BA-A2D82A86486D}" srcId="{24FCB26E-E59D-4132-BCBB-893C62298971}" destId="{B1B731F2-8276-4A8D-B0E5-C287862C58ED}" srcOrd="1" destOrd="0" parTransId="{E1EEB9DA-26DA-4708-9955-66DC97F75266}" sibTransId="{3F6FCF81-38D8-44AE-B16D-AFA2A5E95D97}"/>
    <dgm:cxn modelId="{F8C43215-075B-44D2-A441-897EE46D94D9}" srcId="{24FCB26E-E59D-4132-BCBB-893C62298971}" destId="{33E4AB19-7D1A-40E6-83AD-FC3ED121F73E}" srcOrd="4" destOrd="0" parTransId="{5B4EAC6C-070B-4E57-B585-68F46D155E6D}" sibTransId="{7DD6B9C4-BC4A-49F2-8BA7-3D78E968B18A}"/>
    <dgm:cxn modelId="{8873EE15-AD3D-40F4-AE7A-85DE2AF25CA4}" srcId="{24FCB26E-E59D-4132-BCBB-893C62298971}" destId="{82CE9176-6DD2-4C19-8000-1A1C757D1799}" srcOrd="0" destOrd="0" parTransId="{497CD1AC-E9FC-482D-9926-6BCE203089E6}" sibTransId="{A17CE687-7742-43C4-B43C-A023216647FB}"/>
    <dgm:cxn modelId="{E92C1717-1E5F-4059-AC04-C3B11E7860B4}" type="presOf" srcId="{B1B731F2-8276-4A8D-B0E5-C287862C58ED}" destId="{4CAC6A78-3C1C-484C-9A3C-31C0995AFE63}" srcOrd="0" destOrd="0" presId="urn:microsoft.com/office/officeart/2018/2/layout/IconVerticalSolidList"/>
    <dgm:cxn modelId="{DDBE3D32-4E10-4360-9BE0-B002756F12FC}" type="presOf" srcId="{13EDD1A5-4FAB-4496-9C64-81CA3C2C5595}" destId="{8F5BA4BA-95EA-4076-BF0C-C4BD438B1AF7}" srcOrd="0" destOrd="0" presId="urn:microsoft.com/office/officeart/2018/2/layout/IconVerticalSolidList"/>
    <dgm:cxn modelId="{D2F58096-368E-4042-9274-C409AB7B4629}" type="presOf" srcId="{24FCB26E-E59D-4132-BCBB-893C62298971}" destId="{548A49FC-2547-4758-9D4F-9B9FEEC33C70}" srcOrd="0" destOrd="0" presId="urn:microsoft.com/office/officeart/2018/2/layout/IconVerticalSolidList"/>
    <dgm:cxn modelId="{5D501BA8-89A0-4C3B-BDB5-68599D614442}" srcId="{24FCB26E-E59D-4132-BCBB-893C62298971}" destId="{58C74D01-3B52-4B76-90CB-771794AA4B2D}" srcOrd="2" destOrd="0" parTransId="{E4951A08-191B-4D8C-8602-32DEEE98885C}" sibTransId="{C4EACBCE-1C75-4226-90A2-DBCBFA5B0437}"/>
    <dgm:cxn modelId="{271DE0A8-7D9F-40A7-B6BC-F714BECD90CE}" type="presOf" srcId="{58C74D01-3B52-4B76-90CB-771794AA4B2D}" destId="{8EAAD3E7-CB1C-4E97-98F8-994E65D4AE32}" srcOrd="0" destOrd="0" presId="urn:microsoft.com/office/officeart/2018/2/layout/IconVerticalSolidList"/>
    <dgm:cxn modelId="{D9868BB6-B479-4327-99ED-8CAC16BFEA48}" type="presOf" srcId="{82CE9176-6DD2-4C19-8000-1A1C757D1799}" destId="{57FB6AF2-3002-4AAE-A568-349FCB8123F5}" srcOrd="0" destOrd="0" presId="urn:microsoft.com/office/officeart/2018/2/layout/IconVerticalSolidList"/>
    <dgm:cxn modelId="{322302FC-6B01-4F1C-94E3-00D6F81A1CEB}" srcId="{24FCB26E-E59D-4132-BCBB-893C62298971}" destId="{13EDD1A5-4FAB-4496-9C64-81CA3C2C5595}" srcOrd="3" destOrd="0" parTransId="{F0F70BC6-AD5E-4042-8501-7C9668FBF9C7}" sibTransId="{DB97CBB7-9556-483A-A965-06F00DB9F043}"/>
    <dgm:cxn modelId="{E09A47D1-80D8-41F3-8B5A-EE6CB2B7DAF1}" type="presParOf" srcId="{548A49FC-2547-4758-9D4F-9B9FEEC33C70}" destId="{5E4D1B57-FA14-4ADE-867B-B27DC4605929}" srcOrd="0" destOrd="0" presId="urn:microsoft.com/office/officeart/2018/2/layout/IconVerticalSolidList"/>
    <dgm:cxn modelId="{1C062455-6667-48B7-88A0-C800787E94D5}" type="presParOf" srcId="{5E4D1B57-FA14-4ADE-867B-B27DC4605929}" destId="{6380C99C-2663-417D-9386-F47162A1C527}" srcOrd="0" destOrd="0" presId="urn:microsoft.com/office/officeart/2018/2/layout/IconVerticalSolidList"/>
    <dgm:cxn modelId="{3458E8ED-84F3-4E2A-A8C9-0AFC97DFF178}" type="presParOf" srcId="{5E4D1B57-FA14-4ADE-867B-B27DC4605929}" destId="{583D641E-0697-458B-83FF-E711FF67B3D2}" srcOrd="1" destOrd="0" presId="urn:microsoft.com/office/officeart/2018/2/layout/IconVerticalSolidList"/>
    <dgm:cxn modelId="{1F2B3038-ABCD-4829-99CB-97E7D2A04CBB}" type="presParOf" srcId="{5E4D1B57-FA14-4ADE-867B-B27DC4605929}" destId="{A0412B08-9A80-49FE-89D4-DEE0654E6A47}" srcOrd="2" destOrd="0" presId="urn:microsoft.com/office/officeart/2018/2/layout/IconVerticalSolidList"/>
    <dgm:cxn modelId="{99443041-0CBC-4DCA-A32E-695805DA5AF6}" type="presParOf" srcId="{5E4D1B57-FA14-4ADE-867B-B27DC4605929}" destId="{57FB6AF2-3002-4AAE-A568-349FCB8123F5}" srcOrd="3" destOrd="0" presId="urn:microsoft.com/office/officeart/2018/2/layout/IconVerticalSolidList"/>
    <dgm:cxn modelId="{F242E1CD-F7EB-4BAB-8705-6D01B7127AE9}" type="presParOf" srcId="{548A49FC-2547-4758-9D4F-9B9FEEC33C70}" destId="{DD6B794E-45DD-4D30-B57D-B3A270960B89}" srcOrd="1" destOrd="0" presId="urn:microsoft.com/office/officeart/2018/2/layout/IconVerticalSolidList"/>
    <dgm:cxn modelId="{0478B991-3D40-4796-94DC-542673C957E2}" type="presParOf" srcId="{548A49FC-2547-4758-9D4F-9B9FEEC33C70}" destId="{09DD3B1B-3A39-49BB-A196-86F72656C12C}" srcOrd="2" destOrd="0" presId="urn:microsoft.com/office/officeart/2018/2/layout/IconVerticalSolidList"/>
    <dgm:cxn modelId="{CA4397AF-5238-4A04-A586-79CDD3DE1542}" type="presParOf" srcId="{09DD3B1B-3A39-49BB-A196-86F72656C12C}" destId="{63C1AFDE-2017-4292-AEB6-6A29255EEE3A}" srcOrd="0" destOrd="0" presId="urn:microsoft.com/office/officeart/2018/2/layout/IconVerticalSolidList"/>
    <dgm:cxn modelId="{9896CAEF-A899-4F18-8173-2B77B0F17117}" type="presParOf" srcId="{09DD3B1B-3A39-49BB-A196-86F72656C12C}" destId="{92A3B4DE-0AF6-4B51-81D1-8D756DA7E7DD}" srcOrd="1" destOrd="0" presId="urn:microsoft.com/office/officeart/2018/2/layout/IconVerticalSolidList"/>
    <dgm:cxn modelId="{85153C7E-E5FB-499E-ADFA-E181C268D80D}" type="presParOf" srcId="{09DD3B1B-3A39-49BB-A196-86F72656C12C}" destId="{664C681E-48F4-4D04-91AE-40EB281E4273}" srcOrd="2" destOrd="0" presId="urn:microsoft.com/office/officeart/2018/2/layout/IconVerticalSolidList"/>
    <dgm:cxn modelId="{156CA49A-99D0-42BE-AAC3-8318B517F32B}" type="presParOf" srcId="{09DD3B1B-3A39-49BB-A196-86F72656C12C}" destId="{4CAC6A78-3C1C-484C-9A3C-31C0995AFE63}" srcOrd="3" destOrd="0" presId="urn:microsoft.com/office/officeart/2018/2/layout/IconVerticalSolidList"/>
    <dgm:cxn modelId="{E43CAF4C-0A2F-4036-BD7C-D53EB1E7CA70}" type="presParOf" srcId="{548A49FC-2547-4758-9D4F-9B9FEEC33C70}" destId="{5A2E159C-A8A4-4772-BCC4-900F593998EE}" srcOrd="3" destOrd="0" presId="urn:microsoft.com/office/officeart/2018/2/layout/IconVerticalSolidList"/>
    <dgm:cxn modelId="{139E38A3-F9DC-4A29-B1B9-3C3E9912DE2D}" type="presParOf" srcId="{548A49FC-2547-4758-9D4F-9B9FEEC33C70}" destId="{3AE259F4-9C6F-41BA-8067-9E226F905FEC}" srcOrd="4" destOrd="0" presId="urn:microsoft.com/office/officeart/2018/2/layout/IconVerticalSolidList"/>
    <dgm:cxn modelId="{FB9EEBF2-1C97-4F01-A1BB-D89C56A087E3}" type="presParOf" srcId="{3AE259F4-9C6F-41BA-8067-9E226F905FEC}" destId="{617F5D74-9022-4EDA-A468-2238D80294BF}" srcOrd="0" destOrd="0" presId="urn:microsoft.com/office/officeart/2018/2/layout/IconVerticalSolidList"/>
    <dgm:cxn modelId="{6A68A660-D09B-4A2A-909A-EB3DABF9BFA6}" type="presParOf" srcId="{3AE259F4-9C6F-41BA-8067-9E226F905FEC}" destId="{2656DBE0-67DF-43D5-B84B-29B29700256F}" srcOrd="1" destOrd="0" presId="urn:microsoft.com/office/officeart/2018/2/layout/IconVerticalSolidList"/>
    <dgm:cxn modelId="{33692083-816B-4A87-91E1-E4A44D573DE6}" type="presParOf" srcId="{3AE259F4-9C6F-41BA-8067-9E226F905FEC}" destId="{3DA4BE08-BDF1-4134-9E38-1686CF28CFB1}" srcOrd="2" destOrd="0" presId="urn:microsoft.com/office/officeart/2018/2/layout/IconVerticalSolidList"/>
    <dgm:cxn modelId="{B431106C-46A8-40B2-A89B-72D69A90AFB6}" type="presParOf" srcId="{3AE259F4-9C6F-41BA-8067-9E226F905FEC}" destId="{8EAAD3E7-CB1C-4E97-98F8-994E65D4AE32}" srcOrd="3" destOrd="0" presId="urn:microsoft.com/office/officeart/2018/2/layout/IconVerticalSolidList"/>
    <dgm:cxn modelId="{166E837F-0EEA-44C0-9E11-BE1FBF95C6EE}" type="presParOf" srcId="{548A49FC-2547-4758-9D4F-9B9FEEC33C70}" destId="{D37AD04F-7937-4CB7-AAF5-D4D0A2C01964}" srcOrd="5" destOrd="0" presId="urn:microsoft.com/office/officeart/2018/2/layout/IconVerticalSolidList"/>
    <dgm:cxn modelId="{3B7765D1-9857-4C4F-9199-2842768E4D59}" type="presParOf" srcId="{548A49FC-2547-4758-9D4F-9B9FEEC33C70}" destId="{140DCEF2-42DD-4420-B88C-405328F3347D}" srcOrd="6" destOrd="0" presId="urn:microsoft.com/office/officeart/2018/2/layout/IconVerticalSolidList"/>
    <dgm:cxn modelId="{5137C439-8CBF-4C25-A8D0-96D2E176D29D}" type="presParOf" srcId="{140DCEF2-42DD-4420-B88C-405328F3347D}" destId="{025A2FDE-7E32-4202-B296-2522E77D7629}" srcOrd="0" destOrd="0" presId="urn:microsoft.com/office/officeart/2018/2/layout/IconVerticalSolidList"/>
    <dgm:cxn modelId="{801B31E4-B214-4C6D-93A7-ED286B3C0EA8}" type="presParOf" srcId="{140DCEF2-42DD-4420-B88C-405328F3347D}" destId="{7D5785CC-5492-45E8-9D4B-3E0DF2467A3C}" srcOrd="1" destOrd="0" presId="urn:microsoft.com/office/officeart/2018/2/layout/IconVerticalSolidList"/>
    <dgm:cxn modelId="{338AC1B0-89D9-418C-8977-3B58644BB7E6}" type="presParOf" srcId="{140DCEF2-42DD-4420-B88C-405328F3347D}" destId="{3B97F3A5-DD40-477C-B73F-2997D2878740}" srcOrd="2" destOrd="0" presId="urn:microsoft.com/office/officeart/2018/2/layout/IconVerticalSolidList"/>
    <dgm:cxn modelId="{64898BB0-6B65-4A4D-A83F-B82D985EE95B}" type="presParOf" srcId="{140DCEF2-42DD-4420-B88C-405328F3347D}" destId="{8F5BA4BA-95EA-4076-BF0C-C4BD438B1AF7}" srcOrd="3" destOrd="0" presId="urn:microsoft.com/office/officeart/2018/2/layout/IconVerticalSolidList"/>
    <dgm:cxn modelId="{255C8BA8-E482-405F-A53B-C12CE60862BC}" type="presParOf" srcId="{548A49FC-2547-4758-9D4F-9B9FEEC33C70}" destId="{F5555F7C-BC97-430F-BB46-1C08837CEB92}" srcOrd="7" destOrd="0" presId="urn:microsoft.com/office/officeart/2018/2/layout/IconVerticalSolidList"/>
    <dgm:cxn modelId="{7A4663EE-ED73-4988-A68C-0D1CD070532B}" type="presParOf" srcId="{548A49FC-2547-4758-9D4F-9B9FEEC33C70}" destId="{A15AB576-C1B6-467C-9646-EF51E2BCB0DA}" srcOrd="8" destOrd="0" presId="urn:microsoft.com/office/officeart/2018/2/layout/IconVerticalSolidList"/>
    <dgm:cxn modelId="{C5B98382-98BC-4FD2-B536-1B2F3A19BE38}" type="presParOf" srcId="{A15AB576-C1B6-467C-9646-EF51E2BCB0DA}" destId="{967C36C2-44CF-4817-BF9D-0C76C1B28FCF}" srcOrd="0" destOrd="0" presId="urn:microsoft.com/office/officeart/2018/2/layout/IconVerticalSolidList"/>
    <dgm:cxn modelId="{A4BE6767-E15E-4B4C-87FE-B1F26255F3E7}" type="presParOf" srcId="{A15AB576-C1B6-467C-9646-EF51E2BCB0DA}" destId="{3471FD68-68D9-4AFC-9A50-704B35AA9F0B}" srcOrd="1" destOrd="0" presId="urn:microsoft.com/office/officeart/2018/2/layout/IconVerticalSolidList"/>
    <dgm:cxn modelId="{F8BB72D0-D11C-4555-92DD-738552394207}" type="presParOf" srcId="{A15AB576-C1B6-467C-9646-EF51E2BCB0DA}" destId="{3781A4AE-886C-490D-8921-A2CBCA19688F}" srcOrd="2" destOrd="0" presId="urn:microsoft.com/office/officeart/2018/2/layout/IconVerticalSolidList"/>
    <dgm:cxn modelId="{834DC975-C80D-4BD8-B550-D7973E199D66}" type="presParOf" srcId="{A15AB576-C1B6-467C-9646-EF51E2BCB0DA}" destId="{CA18E502-8274-46CD-A9F7-F34F84709D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E783D49-3898-4F86-8416-04A1D57DE7A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A1DBE81-4937-4F27-AD1E-2305991447D0}">
      <dgm:prSet/>
      <dgm:spPr/>
      <dgm:t>
        <a:bodyPr/>
        <a:lstStyle/>
        <a:p>
          <a:r>
            <a:rPr lang="en-US"/>
            <a:t>• Fine-tuning on custom art styles.</a:t>
          </a:r>
        </a:p>
      </dgm:t>
    </dgm:pt>
    <dgm:pt modelId="{8DBAE618-4972-48E0-8A16-FA674A277C1E}" type="parTrans" cxnId="{E9549A1D-56E5-4766-9A7A-19DA0BFF543A}">
      <dgm:prSet/>
      <dgm:spPr/>
      <dgm:t>
        <a:bodyPr/>
        <a:lstStyle/>
        <a:p>
          <a:endParaRPr lang="en-US"/>
        </a:p>
      </dgm:t>
    </dgm:pt>
    <dgm:pt modelId="{93DD9DA9-034F-4FC1-8811-2A40CB91C1D0}" type="sibTrans" cxnId="{E9549A1D-56E5-4766-9A7A-19DA0BFF543A}">
      <dgm:prSet/>
      <dgm:spPr/>
      <dgm:t>
        <a:bodyPr/>
        <a:lstStyle/>
        <a:p>
          <a:endParaRPr lang="en-US"/>
        </a:p>
      </dgm:t>
    </dgm:pt>
    <dgm:pt modelId="{FE15B56D-5FBD-40E8-8FF6-2187A2532C09}">
      <dgm:prSet/>
      <dgm:spPr/>
      <dgm:t>
        <a:bodyPr/>
        <a:lstStyle/>
        <a:p>
          <a:r>
            <a:rPr lang="en-US"/>
            <a:t>• Real-time interactive painting assistance.</a:t>
          </a:r>
        </a:p>
      </dgm:t>
    </dgm:pt>
    <dgm:pt modelId="{0D3F7F95-98C7-47A1-B039-0230CA992D83}" type="parTrans" cxnId="{3AFC990D-2602-4CD6-AC81-7A22ABAD1462}">
      <dgm:prSet/>
      <dgm:spPr/>
      <dgm:t>
        <a:bodyPr/>
        <a:lstStyle/>
        <a:p>
          <a:endParaRPr lang="en-US"/>
        </a:p>
      </dgm:t>
    </dgm:pt>
    <dgm:pt modelId="{E348C02D-2D0C-452E-A8B1-414034943646}" type="sibTrans" cxnId="{3AFC990D-2602-4CD6-AC81-7A22ABAD1462}">
      <dgm:prSet/>
      <dgm:spPr/>
      <dgm:t>
        <a:bodyPr/>
        <a:lstStyle/>
        <a:p>
          <a:endParaRPr lang="en-US"/>
        </a:p>
      </dgm:t>
    </dgm:pt>
    <dgm:pt modelId="{2D054761-69A2-43D8-B4C8-BF3EA330FDD9}">
      <dgm:prSet/>
      <dgm:spPr/>
      <dgm:t>
        <a:bodyPr/>
        <a:lstStyle/>
        <a:p>
          <a:r>
            <a:rPr lang="en-US"/>
            <a:t>• Mobile &amp; tablet application support.</a:t>
          </a:r>
        </a:p>
      </dgm:t>
    </dgm:pt>
    <dgm:pt modelId="{3A3ED0F2-D6EE-43DA-9E4F-7D5CAB4C5051}" type="parTrans" cxnId="{7F3C1038-4D98-4676-A9A8-1FAE68E4ADD1}">
      <dgm:prSet/>
      <dgm:spPr/>
      <dgm:t>
        <a:bodyPr/>
        <a:lstStyle/>
        <a:p>
          <a:endParaRPr lang="en-US"/>
        </a:p>
      </dgm:t>
    </dgm:pt>
    <dgm:pt modelId="{27A6CB8C-2CBD-4DA9-B509-704B66FFCA70}" type="sibTrans" cxnId="{7F3C1038-4D98-4676-A9A8-1FAE68E4ADD1}">
      <dgm:prSet/>
      <dgm:spPr/>
      <dgm:t>
        <a:bodyPr/>
        <a:lstStyle/>
        <a:p>
          <a:endParaRPr lang="en-US"/>
        </a:p>
      </dgm:t>
    </dgm:pt>
    <dgm:pt modelId="{E230B0D9-41EA-4ECA-809E-EED34CB876A7}">
      <dgm:prSet/>
      <dgm:spPr/>
      <dgm:t>
        <a:bodyPr/>
        <a:lstStyle/>
        <a:p>
          <a:r>
            <a:rPr lang="en-US"/>
            <a:t>• Multi-user collaborative AI painting.</a:t>
          </a:r>
        </a:p>
      </dgm:t>
    </dgm:pt>
    <dgm:pt modelId="{7F4A7F25-A752-4A7C-997C-E363ABC6A62A}" type="parTrans" cxnId="{A77E4A59-BEC9-4099-8503-3F008787F887}">
      <dgm:prSet/>
      <dgm:spPr/>
      <dgm:t>
        <a:bodyPr/>
        <a:lstStyle/>
        <a:p>
          <a:endParaRPr lang="en-US"/>
        </a:p>
      </dgm:t>
    </dgm:pt>
    <dgm:pt modelId="{E3C628C5-C559-4539-A233-8DCE63D7BB27}" type="sibTrans" cxnId="{A77E4A59-BEC9-4099-8503-3F008787F887}">
      <dgm:prSet/>
      <dgm:spPr/>
      <dgm:t>
        <a:bodyPr/>
        <a:lstStyle/>
        <a:p>
          <a:endParaRPr lang="en-US"/>
        </a:p>
      </dgm:t>
    </dgm:pt>
    <dgm:pt modelId="{19621220-958B-4F2D-B582-9CCD1B839167}">
      <dgm:prSet/>
      <dgm:spPr/>
      <dgm:t>
        <a:bodyPr/>
        <a:lstStyle/>
        <a:p>
          <a:r>
            <a:rPr lang="en-US"/>
            <a:t>• Integration with VR/AR for immersive experience.</a:t>
          </a:r>
        </a:p>
      </dgm:t>
    </dgm:pt>
    <dgm:pt modelId="{91043D8D-0630-4642-A56A-D61C2E5389A2}" type="parTrans" cxnId="{8E065013-457C-47B3-A108-218529B0AE46}">
      <dgm:prSet/>
      <dgm:spPr/>
      <dgm:t>
        <a:bodyPr/>
        <a:lstStyle/>
        <a:p>
          <a:endParaRPr lang="en-US"/>
        </a:p>
      </dgm:t>
    </dgm:pt>
    <dgm:pt modelId="{2D9F9D80-123E-4F31-AC36-0A5FDD074D57}" type="sibTrans" cxnId="{8E065013-457C-47B3-A108-218529B0AE46}">
      <dgm:prSet/>
      <dgm:spPr/>
      <dgm:t>
        <a:bodyPr/>
        <a:lstStyle/>
        <a:p>
          <a:endParaRPr lang="en-US"/>
        </a:p>
      </dgm:t>
    </dgm:pt>
    <dgm:pt modelId="{21C3E152-44CE-4F1C-B213-403D6766624D}" type="pres">
      <dgm:prSet presAssocID="{CE783D49-3898-4F86-8416-04A1D57DE7AB}" presName="linear" presStyleCnt="0">
        <dgm:presLayoutVars>
          <dgm:animLvl val="lvl"/>
          <dgm:resizeHandles val="exact"/>
        </dgm:presLayoutVars>
      </dgm:prSet>
      <dgm:spPr/>
    </dgm:pt>
    <dgm:pt modelId="{3AB5B091-5E73-4FC0-83CF-34F132BF5852}" type="pres">
      <dgm:prSet presAssocID="{FA1DBE81-4937-4F27-AD1E-2305991447D0}" presName="parentText" presStyleLbl="node1" presStyleIdx="0" presStyleCnt="5">
        <dgm:presLayoutVars>
          <dgm:chMax val="0"/>
          <dgm:bulletEnabled val="1"/>
        </dgm:presLayoutVars>
      </dgm:prSet>
      <dgm:spPr/>
    </dgm:pt>
    <dgm:pt modelId="{B742220A-DFA1-465A-A14C-0FDBAEC24016}" type="pres">
      <dgm:prSet presAssocID="{93DD9DA9-034F-4FC1-8811-2A40CB91C1D0}" presName="spacer" presStyleCnt="0"/>
      <dgm:spPr/>
    </dgm:pt>
    <dgm:pt modelId="{B44BA249-DC19-445A-B727-A317684E5525}" type="pres">
      <dgm:prSet presAssocID="{FE15B56D-5FBD-40E8-8FF6-2187A2532C09}" presName="parentText" presStyleLbl="node1" presStyleIdx="1" presStyleCnt="5">
        <dgm:presLayoutVars>
          <dgm:chMax val="0"/>
          <dgm:bulletEnabled val="1"/>
        </dgm:presLayoutVars>
      </dgm:prSet>
      <dgm:spPr/>
    </dgm:pt>
    <dgm:pt modelId="{A3A62E59-F019-48AA-8B6D-ABC770802F23}" type="pres">
      <dgm:prSet presAssocID="{E348C02D-2D0C-452E-A8B1-414034943646}" presName="spacer" presStyleCnt="0"/>
      <dgm:spPr/>
    </dgm:pt>
    <dgm:pt modelId="{86DAE4C2-62A8-4E0E-AC74-E8FD2F75C03B}" type="pres">
      <dgm:prSet presAssocID="{2D054761-69A2-43D8-B4C8-BF3EA330FDD9}" presName="parentText" presStyleLbl="node1" presStyleIdx="2" presStyleCnt="5">
        <dgm:presLayoutVars>
          <dgm:chMax val="0"/>
          <dgm:bulletEnabled val="1"/>
        </dgm:presLayoutVars>
      </dgm:prSet>
      <dgm:spPr/>
    </dgm:pt>
    <dgm:pt modelId="{4D0DDDDE-8722-48CE-AD84-C5994ABB5BE9}" type="pres">
      <dgm:prSet presAssocID="{27A6CB8C-2CBD-4DA9-B509-704B66FFCA70}" presName="spacer" presStyleCnt="0"/>
      <dgm:spPr/>
    </dgm:pt>
    <dgm:pt modelId="{1B9E5972-68E6-4E1A-9E27-A5E7ACC94D19}" type="pres">
      <dgm:prSet presAssocID="{E230B0D9-41EA-4ECA-809E-EED34CB876A7}" presName="parentText" presStyleLbl="node1" presStyleIdx="3" presStyleCnt="5">
        <dgm:presLayoutVars>
          <dgm:chMax val="0"/>
          <dgm:bulletEnabled val="1"/>
        </dgm:presLayoutVars>
      </dgm:prSet>
      <dgm:spPr/>
    </dgm:pt>
    <dgm:pt modelId="{F29293A0-AF0A-433B-9842-0C0E89E2B965}" type="pres">
      <dgm:prSet presAssocID="{E3C628C5-C559-4539-A233-8DCE63D7BB27}" presName="spacer" presStyleCnt="0"/>
      <dgm:spPr/>
    </dgm:pt>
    <dgm:pt modelId="{58005F6E-0A0D-4B76-AE95-DDA9AA055773}" type="pres">
      <dgm:prSet presAssocID="{19621220-958B-4F2D-B582-9CCD1B839167}" presName="parentText" presStyleLbl="node1" presStyleIdx="4" presStyleCnt="5">
        <dgm:presLayoutVars>
          <dgm:chMax val="0"/>
          <dgm:bulletEnabled val="1"/>
        </dgm:presLayoutVars>
      </dgm:prSet>
      <dgm:spPr/>
    </dgm:pt>
  </dgm:ptLst>
  <dgm:cxnLst>
    <dgm:cxn modelId="{21401502-A0D6-4BCD-85F8-6C57E3840184}" type="presOf" srcId="{19621220-958B-4F2D-B582-9CCD1B839167}" destId="{58005F6E-0A0D-4B76-AE95-DDA9AA055773}" srcOrd="0" destOrd="0" presId="urn:microsoft.com/office/officeart/2005/8/layout/vList2"/>
    <dgm:cxn modelId="{2CD6200A-FC94-448E-8D60-B3FEBDD84F44}" type="presOf" srcId="{FA1DBE81-4937-4F27-AD1E-2305991447D0}" destId="{3AB5B091-5E73-4FC0-83CF-34F132BF5852}" srcOrd="0" destOrd="0" presId="urn:microsoft.com/office/officeart/2005/8/layout/vList2"/>
    <dgm:cxn modelId="{3AFC990D-2602-4CD6-AC81-7A22ABAD1462}" srcId="{CE783D49-3898-4F86-8416-04A1D57DE7AB}" destId="{FE15B56D-5FBD-40E8-8FF6-2187A2532C09}" srcOrd="1" destOrd="0" parTransId="{0D3F7F95-98C7-47A1-B039-0230CA992D83}" sibTransId="{E348C02D-2D0C-452E-A8B1-414034943646}"/>
    <dgm:cxn modelId="{8E065013-457C-47B3-A108-218529B0AE46}" srcId="{CE783D49-3898-4F86-8416-04A1D57DE7AB}" destId="{19621220-958B-4F2D-B582-9CCD1B839167}" srcOrd="4" destOrd="0" parTransId="{91043D8D-0630-4642-A56A-D61C2E5389A2}" sibTransId="{2D9F9D80-123E-4F31-AC36-0A5FDD074D57}"/>
    <dgm:cxn modelId="{E9549A1D-56E5-4766-9A7A-19DA0BFF543A}" srcId="{CE783D49-3898-4F86-8416-04A1D57DE7AB}" destId="{FA1DBE81-4937-4F27-AD1E-2305991447D0}" srcOrd="0" destOrd="0" parTransId="{8DBAE618-4972-48E0-8A16-FA674A277C1E}" sibTransId="{93DD9DA9-034F-4FC1-8811-2A40CB91C1D0}"/>
    <dgm:cxn modelId="{7F3C1038-4D98-4676-A9A8-1FAE68E4ADD1}" srcId="{CE783D49-3898-4F86-8416-04A1D57DE7AB}" destId="{2D054761-69A2-43D8-B4C8-BF3EA330FDD9}" srcOrd="2" destOrd="0" parTransId="{3A3ED0F2-D6EE-43DA-9E4F-7D5CAB4C5051}" sibTransId="{27A6CB8C-2CBD-4DA9-B509-704B66FFCA70}"/>
    <dgm:cxn modelId="{566E8A4E-6185-445C-91DF-3C023207A5B4}" type="presOf" srcId="{E230B0D9-41EA-4ECA-809E-EED34CB876A7}" destId="{1B9E5972-68E6-4E1A-9E27-A5E7ACC94D19}" srcOrd="0" destOrd="0" presId="urn:microsoft.com/office/officeart/2005/8/layout/vList2"/>
    <dgm:cxn modelId="{23103251-EB90-4E39-A302-98DF9774C4FD}" type="presOf" srcId="{FE15B56D-5FBD-40E8-8FF6-2187A2532C09}" destId="{B44BA249-DC19-445A-B727-A317684E5525}" srcOrd="0" destOrd="0" presId="urn:microsoft.com/office/officeart/2005/8/layout/vList2"/>
    <dgm:cxn modelId="{A77E4A59-BEC9-4099-8503-3F008787F887}" srcId="{CE783D49-3898-4F86-8416-04A1D57DE7AB}" destId="{E230B0D9-41EA-4ECA-809E-EED34CB876A7}" srcOrd="3" destOrd="0" parTransId="{7F4A7F25-A752-4A7C-997C-E363ABC6A62A}" sibTransId="{E3C628C5-C559-4539-A233-8DCE63D7BB27}"/>
    <dgm:cxn modelId="{1560D6BC-E75A-4F13-95ED-E8288B1691A1}" type="presOf" srcId="{CE783D49-3898-4F86-8416-04A1D57DE7AB}" destId="{21C3E152-44CE-4F1C-B213-403D6766624D}" srcOrd="0" destOrd="0" presId="urn:microsoft.com/office/officeart/2005/8/layout/vList2"/>
    <dgm:cxn modelId="{27D693C4-51DF-47C7-AF38-92A20607C2D8}" type="presOf" srcId="{2D054761-69A2-43D8-B4C8-BF3EA330FDD9}" destId="{86DAE4C2-62A8-4E0E-AC74-E8FD2F75C03B}" srcOrd="0" destOrd="0" presId="urn:microsoft.com/office/officeart/2005/8/layout/vList2"/>
    <dgm:cxn modelId="{7D4137FB-0420-4C44-9019-92E24EA73C70}" type="presParOf" srcId="{21C3E152-44CE-4F1C-B213-403D6766624D}" destId="{3AB5B091-5E73-4FC0-83CF-34F132BF5852}" srcOrd="0" destOrd="0" presId="urn:microsoft.com/office/officeart/2005/8/layout/vList2"/>
    <dgm:cxn modelId="{16D15064-89DB-42F7-97ED-AE78B355482A}" type="presParOf" srcId="{21C3E152-44CE-4F1C-B213-403D6766624D}" destId="{B742220A-DFA1-465A-A14C-0FDBAEC24016}" srcOrd="1" destOrd="0" presId="urn:microsoft.com/office/officeart/2005/8/layout/vList2"/>
    <dgm:cxn modelId="{84792A94-1B41-4733-97A8-90B19E3110E9}" type="presParOf" srcId="{21C3E152-44CE-4F1C-B213-403D6766624D}" destId="{B44BA249-DC19-445A-B727-A317684E5525}" srcOrd="2" destOrd="0" presId="urn:microsoft.com/office/officeart/2005/8/layout/vList2"/>
    <dgm:cxn modelId="{78FD8DA3-81A3-443A-9E55-DE97F528FE95}" type="presParOf" srcId="{21C3E152-44CE-4F1C-B213-403D6766624D}" destId="{A3A62E59-F019-48AA-8B6D-ABC770802F23}" srcOrd="3" destOrd="0" presId="urn:microsoft.com/office/officeart/2005/8/layout/vList2"/>
    <dgm:cxn modelId="{F80F856F-6B1C-450C-9552-4031A1A2F5B8}" type="presParOf" srcId="{21C3E152-44CE-4F1C-B213-403D6766624D}" destId="{86DAE4C2-62A8-4E0E-AC74-E8FD2F75C03B}" srcOrd="4" destOrd="0" presId="urn:microsoft.com/office/officeart/2005/8/layout/vList2"/>
    <dgm:cxn modelId="{3506FADC-0543-4688-9903-2D5AD78C68AA}" type="presParOf" srcId="{21C3E152-44CE-4F1C-B213-403D6766624D}" destId="{4D0DDDDE-8722-48CE-AD84-C5994ABB5BE9}" srcOrd="5" destOrd="0" presId="urn:microsoft.com/office/officeart/2005/8/layout/vList2"/>
    <dgm:cxn modelId="{8ECB9AF8-4FD9-45E1-AFB8-1B92D98B5B77}" type="presParOf" srcId="{21C3E152-44CE-4F1C-B213-403D6766624D}" destId="{1B9E5972-68E6-4E1A-9E27-A5E7ACC94D19}" srcOrd="6" destOrd="0" presId="urn:microsoft.com/office/officeart/2005/8/layout/vList2"/>
    <dgm:cxn modelId="{115B4BD5-B306-44D5-B3EC-CAFDBB99C407}" type="presParOf" srcId="{21C3E152-44CE-4F1C-B213-403D6766624D}" destId="{F29293A0-AF0A-433B-9842-0C0E89E2B965}" srcOrd="7" destOrd="0" presId="urn:microsoft.com/office/officeart/2005/8/layout/vList2"/>
    <dgm:cxn modelId="{D91ECF9A-C54A-443F-9617-2451B94D8030}" type="presParOf" srcId="{21C3E152-44CE-4F1C-B213-403D6766624D}" destId="{58005F6E-0A0D-4B76-AE95-DDA9AA05577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BC412B-84FF-4E0D-8CDC-2A49278D863C}">
      <dsp:nvSpPr>
        <dsp:cNvPr id="0" name=""/>
        <dsp:cNvSpPr/>
      </dsp:nvSpPr>
      <dsp:spPr>
        <a:xfrm>
          <a:off x="0" y="1525133"/>
          <a:ext cx="78867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96D6DD-FA02-4D12-B105-7570DE751566}">
      <dsp:nvSpPr>
        <dsp:cNvPr id="0" name=""/>
        <dsp:cNvSpPr/>
      </dsp:nvSpPr>
      <dsp:spPr>
        <a:xfrm>
          <a:off x="395445" y="1819266"/>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35053E-5D10-48B1-B876-AC00C921DDF2}">
      <dsp:nvSpPr>
        <dsp:cNvPr id="0" name=""/>
        <dsp:cNvSpPr/>
      </dsp:nvSpPr>
      <dsp:spPr>
        <a:xfrm>
          <a:off x="1509882" y="1525133"/>
          <a:ext cx="63768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977900">
            <a:lnSpc>
              <a:spcPct val="100000"/>
            </a:lnSpc>
            <a:spcBef>
              <a:spcPct val="0"/>
            </a:spcBef>
            <a:spcAft>
              <a:spcPct val="35000"/>
            </a:spcAft>
            <a:buNone/>
          </a:pPr>
          <a:r>
            <a:rPr lang="en-US" sz="2200" kern="1200" dirty="0"/>
            <a:t>Translating human-drawn sketches into photorealistic images is challenging due to missing details.</a:t>
          </a:r>
        </a:p>
      </dsp:txBody>
      <dsp:txXfrm>
        <a:off x="1509882" y="1525133"/>
        <a:ext cx="6376817" cy="1307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79055-1C42-42D1-A1D4-4AAB650F7CAB}">
      <dsp:nvSpPr>
        <dsp:cNvPr id="0" name=""/>
        <dsp:cNvSpPr/>
      </dsp:nvSpPr>
      <dsp:spPr>
        <a:xfrm>
          <a:off x="0" y="53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E0ED1A-6B69-48A2-9B75-2CD7CB837220}">
      <dsp:nvSpPr>
        <dsp:cNvPr id="0" name=""/>
        <dsp:cNvSpPr/>
      </dsp:nvSpPr>
      <dsp:spPr>
        <a:xfrm>
          <a:off x="0" y="53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Dataset: Sketchy Database. </a:t>
          </a:r>
          <a:r>
            <a:rPr lang="en-IN" sz="2200" kern="1200" dirty="0"/>
            <a:t>https://www.kaggle.com/datasets/dhananjayapaliwal/fulldataset</a:t>
          </a:r>
          <a:endParaRPr lang="en-US" sz="2200" kern="1200" dirty="0"/>
        </a:p>
      </dsp:txBody>
      <dsp:txXfrm>
        <a:off x="0" y="531"/>
        <a:ext cx="7886700" cy="870055"/>
      </dsp:txXfrm>
    </dsp:sp>
    <dsp:sp modelId="{D2EE48C3-9B0B-450A-9CC0-6B31DDE62616}">
      <dsp:nvSpPr>
        <dsp:cNvPr id="0" name=""/>
        <dsp:cNvSpPr/>
      </dsp:nvSpPr>
      <dsp:spPr>
        <a:xfrm>
          <a:off x="0" y="870586"/>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B73C7-CFD4-45B6-B1A3-E2B6747FF64D}">
      <dsp:nvSpPr>
        <dsp:cNvPr id="0" name=""/>
        <dsp:cNvSpPr/>
      </dsp:nvSpPr>
      <dsp:spPr>
        <a:xfrm>
          <a:off x="0" y="870586"/>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Provides 75,000+ sketch-photo pairs across 125 categories. </a:t>
          </a:r>
        </a:p>
      </dsp:txBody>
      <dsp:txXfrm>
        <a:off x="0" y="870586"/>
        <a:ext cx="7886700" cy="870055"/>
      </dsp:txXfrm>
    </dsp:sp>
    <dsp:sp modelId="{774A9A04-4AF2-41EF-8981-0200BF20730C}">
      <dsp:nvSpPr>
        <dsp:cNvPr id="0" name=""/>
        <dsp:cNvSpPr/>
      </dsp:nvSpPr>
      <dsp:spPr>
        <a:xfrm>
          <a:off x="0" y="174064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80E77-F508-4CD5-80CE-86E7764933BC}">
      <dsp:nvSpPr>
        <dsp:cNvPr id="0" name=""/>
        <dsp:cNvSpPr/>
      </dsp:nvSpPr>
      <dsp:spPr>
        <a:xfrm>
          <a:off x="0" y="174064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Size : 4 GB</a:t>
          </a:r>
          <a:endParaRPr lang="en-US" sz="2200" kern="1200" dirty="0"/>
        </a:p>
      </dsp:txBody>
      <dsp:txXfrm>
        <a:off x="0" y="1740641"/>
        <a:ext cx="7886700" cy="870055"/>
      </dsp:txXfrm>
    </dsp:sp>
    <dsp:sp modelId="{F8ECDACE-CED1-48E9-BD4A-D8742C25DE2F}">
      <dsp:nvSpPr>
        <dsp:cNvPr id="0" name=""/>
        <dsp:cNvSpPr/>
      </dsp:nvSpPr>
      <dsp:spPr>
        <a:xfrm>
          <a:off x="0" y="2610696"/>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9B21A5-B04F-4871-9877-50FF8D21B813}">
      <dsp:nvSpPr>
        <dsp:cNvPr id="0" name=""/>
        <dsp:cNvSpPr/>
      </dsp:nvSpPr>
      <dsp:spPr>
        <a:xfrm>
          <a:off x="0" y="2610696"/>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Relevance: Direct sketch-photo data.</a:t>
          </a:r>
        </a:p>
      </dsp:txBody>
      <dsp:txXfrm>
        <a:off x="0" y="2610696"/>
        <a:ext cx="7886700" cy="870055"/>
      </dsp:txXfrm>
    </dsp:sp>
    <dsp:sp modelId="{928FD2B4-CF7C-4779-A09D-694462C9948B}">
      <dsp:nvSpPr>
        <dsp:cNvPr id="0" name=""/>
        <dsp:cNvSpPr/>
      </dsp:nvSpPr>
      <dsp:spPr>
        <a:xfrm>
          <a:off x="0" y="3480751"/>
          <a:ext cx="7886700"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B32CEA-4CE6-41D4-933D-00B26EE63410}">
      <dsp:nvSpPr>
        <dsp:cNvPr id="0" name=""/>
        <dsp:cNvSpPr/>
      </dsp:nvSpPr>
      <dsp:spPr>
        <a:xfrm>
          <a:off x="0" y="3480751"/>
          <a:ext cx="78867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Quality: Well-curated for training.</a:t>
          </a:r>
        </a:p>
      </dsp:txBody>
      <dsp:txXfrm>
        <a:off x="0" y="3480751"/>
        <a:ext cx="7886700" cy="870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6B8F68-AAB8-4A70-908C-9B31148E78D4}">
      <dsp:nvSpPr>
        <dsp:cNvPr id="0" name=""/>
        <dsp:cNvSpPr/>
      </dsp:nvSpPr>
      <dsp:spPr>
        <a:xfrm>
          <a:off x="2280144" y="1186054"/>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1229156"/>
        <a:ext cx="26172" cy="5234"/>
      </dsp:txXfrm>
    </dsp:sp>
    <dsp:sp modelId="{95DBDF60-1AF0-4486-9522-2D32F698D960}">
      <dsp:nvSpPr>
        <dsp:cNvPr id="0" name=""/>
        <dsp:cNvSpPr/>
      </dsp:nvSpPr>
      <dsp:spPr>
        <a:xfrm>
          <a:off x="6045" y="549004"/>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err="1"/>
            <a:t>PaintDiffusion</a:t>
          </a:r>
          <a:r>
            <a:rPr lang="en-US" sz="2000" kern="1200" dirty="0"/>
            <a:t> combines multiple generative models:</a:t>
          </a:r>
        </a:p>
      </dsp:txBody>
      <dsp:txXfrm>
        <a:off x="6045" y="549004"/>
        <a:ext cx="2275898" cy="1365538"/>
      </dsp:txXfrm>
    </dsp:sp>
    <dsp:sp modelId="{AB20797B-08E1-48D0-922E-73FCBFF8D367}">
      <dsp:nvSpPr>
        <dsp:cNvPr id="0" name=""/>
        <dsp:cNvSpPr/>
      </dsp:nvSpPr>
      <dsp:spPr>
        <a:xfrm>
          <a:off x="5079499" y="1186054"/>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1229156"/>
        <a:ext cx="26172" cy="5234"/>
      </dsp:txXfrm>
    </dsp:sp>
    <dsp:sp modelId="{320FDE4F-0846-42A7-A84C-DDB05E770802}">
      <dsp:nvSpPr>
        <dsp:cNvPr id="0" name=""/>
        <dsp:cNvSpPr/>
      </dsp:nvSpPr>
      <dsp:spPr>
        <a:xfrm>
          <a:off x="2805400" y="549004"/>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VAE: Encodes image latent representations.</a:t>
          </a:r>
        </a:p>
      </dsp:txBody>
      <dsp:txXfrm>
        <a:off x="2805400" y="549004"/>
        <a:ext cx="2275898" cy="1365538"/>
      </dsp:txXfrm>
    </dsp:sp>
    <dsp:sp modelId="{CB3ED7C2-2A85-4061-BCA4-0CB7F88E38F0}">
      <dsp:nvSpPr>
        <dsp:cNvPr id="0" name=""/>
        <dsp:cNvSpPr/>
      </dsp:nvSpPr>
      <dsp:spPr>
        <a:xfrm>
          <a:off x="1143995" y="1912743"/>
          <a:ext cx="5598709" cy="492856"/>
        </a:xfrm>
        <a:custGeom>
          <a:avLst/>
          <a:gdLst/>
          <a:ahLst/>
          <a:cxnLst/>
          <a:rect l="0" t="0" r="0" b="0"/>
          <a:pathLst>
            <a:path>
              <a:moveTo>
                <a:pt x="5598709" y="0"/>
              </a:moveTo>
              <a:lnTo>
                <a:pt x="5598709" y="263528"/>
              </a:lnTo>
              <a:lnTo>
                <a:pt x="0" y="263528"/>
              </a:lnTo>
              <a:lnTo>
                <a:pt x="0" y="492856"/>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2771" y="2156554"/>
        <a:ext cx="281156" cy="5234"/>
      </dsp:txXfrm>
    </dsp:sp>
    <dsp:sp modelId="{E5D98EEA-9C67-41D4-AF40-2813BEC9C17E}">
      <dsp:nvSpPr>
        <dsp:cNvPr id="0" name=""/>
        <dsp:cNvSpPr/>
      </dsp:nvSpPr>
      <dsp:spPr>
        <a:xfrm>
          <a:off x="5604755" y="549004"/>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Transformer: Captures contextual dependencies.</a:t>
          </a:r>
        </a:p>
      </dsp:txBody>
      <dsp:txXfrm>
        <a:off x="5604755" y="549004"/>
        <a:ext cx="2275898" cy="1365538"/>
      </dsp:txXfrm>
    </dsp:sp>
    <dsp:sp modelId="{E92DF548-6863-44BF-8D89-BE73B5B9091E}">
      <dsp:nvSpPr>
        <dsp:cNvPr id="0" name=""/>
        <dsp:cNvSpPr/>
      </dsp:nvSpPr>
      <dsp:spPr>
        <a:xfrm>
          <a:off x="2280144" y="3075049"/>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3118152"/>
        <a:ext cx="26172" cy="5234"/>
      </dsp:txXfrm>
    </dsp:sp>
    <dsp:sp modelId="{2DBA0286-47DC-4700-8EB1-832C5A7D9E96}">
      <dsp:nvSpPr>
        <dsp:cNvPr id="0" name=""/>
        <dsp:cNvSpPr/>
      </dsp:nvSpPr>
      <dsp:spPr>
        <a:xfrm>
          <a:off x="6045" y="243800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Diffusion: Produces high-quality artistic images.</a:t>
          </a:r>
        </a:p>
      </dsp:txBody>
      <dsp:txXfrm>
        <a:off x="6045" y="2438000"/>
        <a:ext cx="2275898" cy="1365538"/>
      </dsp:txXfrm>
    </dsp:sp>
    <dsp:sp modelId="{AC80DFB4-EEDC-4C57-A3FC-E64BCAB568E9}">
      <dsp:nvSpPr>
        <dsp:cNvPr id="0" name=""/>
        <dsp:cNvSpPr/>
      </dsp:nvSpPr>
      <dsp:spPr>
        <a:xfrm>
          <a:off x="5079499" y="3075049"/>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5312841" y="3118152"/>
        <a:ext cx="26172" cy="5234"/>
      </dsp:txXfrm>
    </dsp:sp>
    <dsp:sp modelId="{E1EAE328-2028-45D5-A47E-8D62C1EE9648}">
      <dsp:nvSpPr>
        <dsp:cNvPr id="0" name=""/>
        <dsp:cNvSpPr/>
      </dsp:nvSpPr>
      <dsp:spPr>
        <a:xfrm>
          <a:off x="2805400" y="243800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GAN: Improves realism via adversarial learning.</a:t>
          </a:r>
          <a:endParaRPr lang="en-US" sz="2000" kern="1200" dirty="0"/>
        </a:p>
      </dsp:txBody>
      <dsp:txXfrm>
        <a:off x="2805400" y="2438000"/>
        <a:ext cx="2275898" cy="1365538"/>
      </dsp:txXfrm>
    </dsp:sp>
    <dsp:sp modelId="{7DBA6104-FB7B-4020-A11D-FAC1DE9804BC}">
      <dsp:nvSpPr>
        <dsp:cNvPr id="0" name=""/>
        <dsp:cNvSpPr/>
      </dsp:nvSpPr>
      <dsp:spPr>
        <a:xfrm>
          <a:off x="5604755" y="243800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 Web-based interface using </a:t>
          </a:r>
          <a:r>
            <a:rPr lang="en-US" sz="2000" kern="1200" dirty="0" err="1"/>
            <a:t>FastAPI</a:t>
          </a:r>
          <a:r>
            <a:rPr lang="en-US" sz="2000" kern="1200" dirty="0"/>
            <a:t> + HTML/JS frontend.</a:t>
          </a:r>
        </a:p>
      </dsp:txBody>
      <dsp:txXfrm>
        <a:off x="5604755" y="2438000"/>
        <a:ext cx="2275898" cy="13655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6D52FF-5330-4251-B051-1652E15EAF07}">
      <dsp:nvSpPr>
        <dsp:cNvPr id="0" name=""/>
        <dsp:cNvSpPr/>
      </dsp:nvSpPr>
      <dsp:spPr>
        <a:xfrm>
          <a:off x="0" y="79289"/>
          <a:ext cx="3885184" cy="675327"/>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Backend: Python, FastAPI</a:t>
          </a:r>
        </a:p>
      </dsp:txBody>
      <dsp:txXfrm>
        <a:off x="32967" y="112256"/>
        <a:ext cx="3819250" cy="609393"/>
      </dsp:txXfrm>
    </dsp:sp>
    <dsp:sp modelId="{26024705-9626-4A21-8FD8-6CD70ABE667B}">
      <dsp:nvSpPr>
        <dsp:cNvPr id="0" name=""/>
        <dsp:cNvSpPr/>
      </dsp:nvSpPr>
      <dsp:spPr>
        <a:xfrm>
          <a:off x="0" y="803577"/>
          <a:ext cx="3885184" cy="675327"/>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Models: PyTorch (VAE, GAN, Transformer, Diffusion)</a:t>
          </a:r>
        </a:p>
      </dsp:txBody>
      <dsp:txXfrm>
        <a:off x="32967" y="836544"/>
        <a:ext cx="3819250" cy="609393"/>
      </dsp:txXfrm>
    </dsp:sp>
    <dsp:sp modelId="{075B317F-D181-4B17-A60D-98D66C504D4A}">
      <dsp:nvSpPr>
        <dsp:cNvPr id="0" name=""/>
        <dsp:cNvSpPr/>
      </dsp:nvSpPr>
      <dsp:spPr>
        <a:xfrm>
          <a:off x="0" y="1527865"/>
          <a:ext cx="3885184" cy="675327"/>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Frontend: HTML, JavaScript</a:t>
          </a:r>
        </a:p>
      </dsp:txBody>
      <dsp:txXfrm>
        <a:off x="32967" y="1560832"/>
        <a:ext cx="3819250" cy="609393"/>
      </dsp:txXfrm>
    </dsp:sp>
    <dsp:sp modelId="{A44BEC02-5D44-49DE-B72A-9464B327A6CD}">
      <dsp:nvSpPr>
        <dsp:cNvPr id="0" name=""/>
        <dsp:cNvSpPr/>
      </dsp:nvSpPr>
      <dsp:spPr>
        <a:xfrm>
          <a:off x="0" y="2252152"/>
          <a:ext cx="3885184" cy="675327"/>
        </a:xfrm>
        <a:prstGeom prst="roundRect">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 Deployment: Local GPU </a:t>
          </a:r>
        </a:p>
      </dsp:txBody>
      <dsp:txXfrm>
        <a:off x="32967" y="2285119"/>
        <a:ext cx="3819250" cy="609393"/>
      </dsp:txXfrm>
    </dsp:sp>
    <dsp:sp modelId="{5F33BA6A-BB3E-4F49-B9C2-43D9BE376F85}">
      <dsp:nvSpPr>
        <dsp:cNvPr id="0" name=""/>
        <dsp:cNvSpPr/>
      </dsp:nvSpPr>
      <dsp:spPr>
        <a:xfrm>
          <a:off x="0" y="2976440"/>
          <a:ext cx="3885184" cy="675327"/>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 Libraries: Torch, Transformers, Diffusers, CUDA</a:t>
          </a:r>
        </a:p>
      </dsp:txBody>
      <dsp:txXfrm>
        <a:off x="32967" y="3009407"/>
        <a:ext cx="3819250" cy="609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C9CEF-294E-4490-BB01-BDE0BABDE814}">
      <dsp:nvSpPr>
        <dsp:cNvPr id="0" name=""/>
        <dsp:cNvSpPr/>
      </dsp:nvSpPr>
      <dsp:spPr>
        <a:xfrm>
          <a:off x="2280144" y="984220"/>
          <a:ext cx="492856" cy="91440"/>
        </a:xfrm>
        <a:custGeom>
          <a:avLst/>
          <a:gdLst/>
          <a:ahLst/>
          <a:cxnLst/>
          <a:rect l="0" t="0" r="0" b="0"/>
          <a:pathLst>
            <a:path>
              <a:moveTo>
                <a:pt x="0" y="45720"/>
              </a:moveTo>
              <a:lnTo>
                <a:pt x="492856"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1027322"/>
        <a:ext cx="26172" cy="5234"/>
      </dsp:txXfrm>
    </dsp:sp>
    <dsp:sp modelId="{02B2C217-A55D-4735-B10B-9F2CD9971F7B}">
      <dsp:nvSpPr>
        <dsp:cNvPr id="0" name=""/>
        <dsp:cNvSpPr/>
      </dsp:nvSpPr>
      <dsp:spPr>
        <a:xfrm>
          <a:off x="6045" y="347170"/>
          <a:ext cx="2275898" cy="136553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1. Data preprocessing &amp; latent encoding using VAE.</a:t>
          </a:r>
        </a:p>
      </dsp:txBody>
      <dsp:txXfrm>
        <a:off x="6045" y="347170"/>
        <a:ext cx="2275898" cy="1365538"/>
      </dsp:txXfrm>
    </dsp:sp>
    <dsp:sp modelId="{F5B7E0E4-6868-431E-83AC-46F6DBA05F65}">
      <dsp:nvSpPr>
        <dsp:cNvPr id="0" name=""/>
        <dsp:cNvSpPr/>
      </dsp:nvSpPr>
      <dsp:spPr>
        <a:xfrm>
          <a:off x="5079499" y="984220"/>
          <a:ext cx="492856" cy="91440"/>
        </a:xfrm>
        <a:custGeom>
          <a:avLst/>
          <a:gdLst/>
          <a:ahLst/>
          <a:cxnLst/>
          <a:rect l="0" t="0" r="0" b="0"/>
          <a:pathLst>
            <a:path>
              <a:moveTo>
                <a:pt x="0" y="45720"/>
              </a:moveTo>
              <a:lnTo>
                <a:pt x="492856" y="45720"/>
              </a:lnTo>
            </a:path>
          </a:pathLst>
        </a:custGeom>
        <a:noFill/>
        <a:ln w="9525" cap="flat" cmpd="sng" algn="ctr">
          <a:solidFill>
            <a:schemeClr val="accent2">
              <a:hueOff val="1170380"/>
              <a:satOff val="-1460"/>
              <a:lumOff val="34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1027322"/>
        <a:ext cx="26172" cy="5234"/>
      </dsp:txXfrm>
    </dsp:sp>
    <dsp:sp modelId="{347D3BE3-8CDC-4B8D-A083-9CD6DD5B2FB7}">
      <dsp:nvSpPr>
        <dsp:cNvPr id="0" name=""/>
        <dsp:cNvSpPr/>
      </dsp:nvSpPr>
      <dsp:spPr>
        <a:xfrm>
          <a:off x="2805400" y="347170"/>
          <a:ext cx="2275898" cy="1365538"/>
        </a:xfrm>
        <a:prstGeom prst="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2. GAN discriminator refines generated samples.</a:t>
          </a:r>
        </a:p>
      </dsp:txBody>
      <dsp:txXfrm>
        <a:off x="2805400" y="347170"/>
        <a:ext cx="2275898" cy="1365538"/>
      </dsp:txXfrm>
    </dsp:sp>
    <dsp:sp modelId="{12633ACB-D4EC-4B35-BDF9-FD2A35B73DDA}">
      <dsp:nvSpPr>
        <dsp:cNvPr id="0" name=""/>
        <dsp:cNvSpPr/>
      </dsp:nvSpPr>
      <dsp:spPr>
        <a:xfrm>
          <a:off x="1143995" y="1710909"/>
          <a:ext cx="5598709" cy="492856"/>
        </a:xfrm>
        <a:custGeom>
          <a:avLst/>
          <a:gdLst/>
          <a:ahLst/>
          <a:cxnLst/>
          <a:rect l="0" t="0" r="0" b="0"/>
          <a:pathLst>
            <a:path>
              <a:moveTo>
                <a:pt x="5598709" y="0"/>
              </a:moveTo>
              <a:lnTo>
                <a:pt x="5598709" y="263528"/>
              </a:lnTo>
              <a:lnTo>
                <a:pt x="0" y="263528"/>
              </a:lnTo>
              <a:lnTo>
                <a:pt x="0" y="492856"/>
              </a:lnTo>
            </a:path>
          </a:pathLst>
        </a:custGeom>
        <a:noFill/>
        <a:ln w="9525" cap="flat" cmpd="sng" algn="ctr">
          <a:solidFill>
            <a:schemeClr val="accent2">
              <a:hueOff val="2340759"/>
              <a:satOff val="-2919"/>
              <a:lumOff val="686"/>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802771" y="1954720"/>
        <a:ext cx="281156" cy="5234"/>
      </dsp:txXfrm>
    </dsp:sp>
    <dsp:sp modelId="{E76C8ADF-B02C-47B4-90A7-3F78FA15A2FC}">
      <dsp:nvSpPr>
        <dsp:cNvPr id="0" name=""/>
        <dsp:cNvSpPr/>
      </dsp:nvSpPr>
      <dsp:spPr>
        <a:xfrm>
          <a:off x="5604755" y="347170"/>
          <a:ext cx="2275898" cy="1365538"/>
        </a:xfrm>
        <a:prstGeom prst="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3. Transformer adds contextual creativity.</a:t>
          </a:r>
        </a:p>
      </dsp:txBody>
      <dsp:txXfrm>
        <a:off x="5604755" y="347170"/>
        <a:ext cx="2275898" cy="1365538"/>
      </dsp:txXfrm>
    </dsp:sp>
    <dsp:sp modelId="{B6608166-4431-4AC8-B419-6880DCACCF12}">
      <dsp:nvSpPr>
        <dsp:cNvPr id="0" name=""/>
        <dsp:cNvSpPr/>
      </dsp:nvSpPr>
      <dsp:spPr>
        <a:xfrm>
          <a:off x="2280144" y="2873215"/>
          <a:ext cx="492856" cy="91440"/>
        </a:xfrm>
        <a:custGeom>
          <a:avLst/>
          <a:gdLst/>
          <a:ahLst/>
          <a:cxnLst/>
          <a:rect l="0" t="0" r="0" b="0"/>
          <a:pathLst>
            <a:path>
              <a:moveTo>
                <a:pt x="0" y="45720"/>
              </a:moveTo>
              <a:lnTo>
                <a:pt x="492856" y="45720"/>
              </a:lnTo>
            </a:path>
          </a:pathLst>
        </a:custGeom>
        <a:noFill/>
        <a:ln w="9525" cap="flat" cmpd="sng" algn="ctr">
          <a:solidFill>
            <a:schemeClr val="accent2">
              <a:hueOff val="3511139"/>
              <a:satOff val="-4379"/>
              <a:lumOff val="103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13486" y="2916318"/>
        <a:ext cx="26172" cy="5234"/>
      </dsp:txXfrm>
    </dsp:sp>
    <dsp:sp modelId="{95D4CE19-8831-40D6-8DBE-6B551C6550CB}">
      <dsp:nvSpPr>
        <dsp:cNvPr id="0" name=""/>
        <dsp:cNvSpPr/>
      </dsp:nvSpPr>
      <dsp:spPr>
        <a:xfrm>
          <a:off x="6045" y="2236166"/>
          <a:ext cx="2275898" cy="1365538"/>
        </a:xfrm>
        <a:prstGeom prst="rect">
          <a:avLst/>
        </a:prstGeom>
        <a:solidFill>
          <a:schemeClr val="accent2">
            <a:hueOff val="2808911"/>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4. Diffusion model denoises to generate final output.</a:t>
          </a:r>
        </a:p>
      </dsp:txBody>
      <dsp:txXfrm>
        <a:off x="6045" y="2236166"/>
        <a:ext cx="2275898" cy="1365538"/>
      </dsp:txXfrm>
    </dsp:sp>
    <dsp:sp modelId="{EB84E1F6-C9D3-44D8-BC84-F19A56921055}">
      <dsp:nvSpPr>
        <dsp:cNvPr id="0" name=""/>
        <dsp:cNvSpPr/>
      </dsp:nvSpPr>
      <dsp:spPr>
        <a:xfrm>
          <a:off x="5079499" y="2873215"/>
          <a:ext cx="492856" cy="91440"/>
        </a:xfrm>
        <a:custGeom>
          <a:avLst/>
          <a:gdLst/>
          <a:ahLst/>
          <a:cxnLst/>
          <a:rect l="0" t="0" r="0" b="0"/>
          <a:pathLst>
            <a:path>
              <a:moveTo>
                <a:pt x="0" y="45720"/>
              </a:moveTo>
              <a:lnTo>
                <a:pt x="492856" y="45720"/>
              </a:lnTo>
            </a:path>
          </a:pathLst>
        </a:custGeom>
        <a:noFill/>
        <a:ln w="9525" cap="flat" cmpd="sng" algn="ctr">
          <a:solidFill>
            <a:schemeClr val="accent2">
              <a:hueOff val="4681519"/>
              <a:satOff val="-5839"/>
              <a:lumOff val="1373"/>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12841" y="2916318"/>
        <a:ext cx="26172" cy="5234"/>
      </dsp:txXfrm>
    </dsp:sp>
    <dsp:sp modelId="{1B97D4FB-010E-4341-983C-64DE17A0C1EB}">
      <dsp:nvSpPr>
        <dsp:cNvPr id="0" name=""/>
        <dsp:cNvSpPr/>
      </dsp:nvSpPr>
      <dsp:spPr>
        <a:xfrm>
          <a:off x="2805400" y="2236166"/>
          <a:ext cx="2275898" cy="1365538"/>
        </a:xfrm>
        <a:prstGeom prst="rect">
          <a:avLst/>
        </a:prstGeom>
        <a:solidFill>
          <a:schemeClr val="accent2">
            <a:hueOff val="3745215"/>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a:t>5. User interacts via web interface.</a:t>
          </a:r>
        </a:p>
      </dsp:txBody>
      <dsp:txXfrm>
        <a:off x="2805400" y="2236166"/>
        <a:ext cx="2275898" cy="1365538"/>
      </dsp:txXfrm>
    </dsp:sp>
    <dsp:sp modelId="{F3F7185F-D578-4EE4-8F18-7984F7D815C3}">
      <dsp:nvSpPr>
        <dsp:cNvPr id="0" name=""/>
        <dsp:cNvSpPr/>
      </dsp:nvSpPr>
      <dsp:spPr>
        <a:xfrm>
          <a:off x="5604755" y="2236166"/>
          <a:ext cx="2275898" cy="1365538"/>
        </a:xfrm>
        <a:prstGeom prst="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1521" tIns="117061" rIns="111521" bIns="117061" numCol="1" spcCol="1270" anchor="ctr" anchorCtr="0">
          <a:noAutofit/>
        </a:bodyPr>
        <a:lstStyle/>
        <a:p>
          <a:pPr marL="0" lvl="0" indent="0" algn="ctr" defTabSz="889000">
            <a:lnSpc>
              <a:spcPct val="90000"/>
            </a:lnSpc>
            <a:spcBef>
              <a:spcPct val="0"/>
            </a:spcBef>
            <a:spcAft>
              <a:spcPct val="35000"/>
            </a:spcAft>
            <a:buNone/>
          </a:pPr>
          <a:r>
            <a:rPr lang="en-US" sz="2000" kern="1200" dirty="0"/>
            <a:t>6. Optimize for CPU/GPU execution.</a:t>
          </a:r>
        </a:p>
      </dsp:txBody>
      <dsp:txXfrm>
        <a:off x="5604755" y="2236166"/>
        <a:ext cx="2275898" cy="136553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22CE5-BF93-438E-B280-1A6613C8AAE2}">
      <dsp:nvSpPr>
        <dsp:cNvPr id="0" name=""/>
        <dsp:cNvSpPr/>
      </dsp:nvSpPr>
      <dsp:spPr>
        <a:xfrm>
          <a:off x="0" y="180378"/>
          <a:ext cx="5175384" cy="517538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B92474-E2DC-4E0D-A7DF-BE5660A05054}">
      <dsp:nvSpPr>
        <dsp:cNvPr id="0" name=""/>
        <dsp:cNvSpPr/>
      </dsp:nvSpPr>
      <dsp:spPr>
        <a:xfrm>
          <a:off x="491661" y="672039"/>
          <a:ext cx="2018399" cy="2018399"/>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High-quality artistic images generated.</a:t>
          </a:r>
        </a:p>
      </dsp:txBody>
      <dsp:txXfrm>
        <a:off x="590191" y="770569"/>
        <a:ext cx="1821339" cy="1821339"/>
      </dsp:txXfrm>
    </dsp:sp>
    <dsp:sp modelId="{B56AB881-E96F-4DB8-B3B5-37EA04E5283F}">
      <dsp:nvSpPr>
        <dsp:cNvPr id="0" name=""/>
        <dsp:cNvSpPr/>
      </dsp:nvSpPr>
      <dsp:spPr>
        <a:xfrm>
          <a:off x="2665322" y="672039"/>
          <a:ext cx="2018399" cy="2018399"/>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Supports text-to-image and sketch-to-image modes.</a:t>
          </a:r>
        </a:p>
      </dsp:txBody>
      <dsp:txXfrm>
        <a:off x="2763852" y="770569"/>
        <a:ext cx="1821339" cy="1821339"/>
      </dsp:txXfrm>
    </dsp:sp>
    <dsp:sp modelId="{B4B59695-C9BA-40D3-B3A6-60DA857B943C}">
      <dsp:nvSpPr>
        <dsp:cNvPr id="0" name=""/>
        <dsp:cNvSpPr/>
      </dsp:nvSpPr>
      <dsp:spPr>
        <a:xfrm>
          <a:off x="491661" y="2845701"/>
          <a:ext cx="2018399" cy="2018399"/>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Faster refinement with GPU acceleration.</a:t>
          </a:r>
        </a:p>
      </dsp:txBody>
      <dsp:txXfrm>
        <a:off x="590191" y="2944231"/>
        <a:ext cx="1821339" cy="1821339"/>
      </dsp:txXfrm>
    </dsp:sp>
    <dsp:sp modelId="{EF4BCD52-B181-4C2B-9FC5-6A42941AF810}">
      <dsp:nvSpPr>
        <dsp:cNvPr id="0" name=""/>
        <dsp:cNvSpPr/>
      </dsp:nvSpPr>
      <dsp:spPr>
        <a:xfrm>
          <a:off x="2665322" y="2845701"/>
          <a:ext cx="2018399" cy="2018399"/>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 Realistic textures, smooth gradients, and artistic styles.</a:t>
          </a:r>
        </a:p>
      </dsp:txBody>
      <dsp:txXfrm>
        <a:off x="2763852" y="2944231"/>
        <a:ext cx="1821339" cy="182133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5B091-5E73-4FC0-83CF-34F132BF5852}">
      <dsp:nvSpPr>
        <dsp:cNvPr id="0" name=""/>
        <dsp:cNvSpPr/>
      </dsp:nvSpPr>
      <dsp:spPr>
        <a:xfrm>
          <a:off x="0" y="138582"/>
          <a:ext cx="4988440" cy="7956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Data Privacy &amp; Security:</a:t>
          </a:r>
          <a:r>
            <a:rPr lang="en-US" sz="2000" kern="1200" dirty="0"/>
            <a:t> Protect user data and comply with privacy laws (GDPR, HIPAA).</a:t>
          </a:r>
        </a:p>
      </dsp:txBody>
      <dsp:txXfrm>
        <a:off x="38838" y="177420"/>
        <a:ext cx="4910764" cy="717924"/>
      </dsp:txXfrm>
    </dsp:sp>
    <dsp:sp modelId="{B44BA249-DC19-445A-B727-A317684E5525}">
      <dsp:nvSpPr>
        <dsp:cNvPr id="0" name=""/>
        <dsp:cNvSpPr/>
      </dsp:nvSpPr>
      <dsp:spPr>
        <a:xfrm>
          <a:off x="0" y="991782"/>
          <a:ext cx="4988440" cy="795600"/>
        </a:xfrm>
        <a:prstGeom prst="roundRect">
          <a:avLst/>
        </a:prstGeom>
        <a:solidFill>
          <a:schemeClr val="accent5">
            <a:hueOff val="-1986775"/>
            <a:satOff val="7962"/>
            <a:lumOff val="17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Fairness &amp; Bias:</a:t>
          </a:r>
          <a:r>
            <a:rPr lang="en-US" sz="2000" kern="1200"/>
            <a:t> Minimize bias and ensure equitable AI outcomes.</a:t>
          </a:r>
          <a:endParaRPr lang="en-US" sz="2000" kern="1200" dirty="0"/>
        </a:p>
      </dsp:txBody>
      <dsp:txXfrm>
        <a:off x="38838" y="1030620"/>
        <a:ext cx="4910764" cy="717924"/>
      </dsp:txXfrm>
    </dsp:sp>
    <dsp:sp modelId="{86DAE4C2-62A8-4E0E-AC74-E8FD2F75C03B}">
      <dsp:nvSpPr>
        <dsp:cNvPr id="0" name=""/>
        <dsp:cNvSpPr/>
      </dsp:nvSpPr>
      <dsp:spPr>
        <a:xfrm>
          <a:off x="0" y="1844982"/>
          <a:ext cx="4988440" cy="795600"/>
        </a:xfrm>
        <a:prstGeom prst="roundRect">
          <a:avLst/>
        </a:prstGeom>
        <a:solidFill>
          <a:schemeClr val="accent5">
            <a:hueOff val="-3973551"/>
            <a:satOff val="15924"/>
            <a:lumOff val="345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t>Transparency: Disclose AI use and explain model limitations.</a:t>
          </a:r>
          <a:endParaRPr lang="en-US" sz="2000" kern="1200" dirty="0"/>
        </a:p>
      </dsp:txBody>
      <dsp:txXfrm>
        <a:off x="38838" y="1883820"/>
        <a:ext cx="4910764" cy="717924"/>
      </dsp:txXfrm>
    </dsp:sp>
    <dsp:sp modelId="{58005F6E-0A0D-4B76-AE95-DDA9AA055773}">
      <dsp:nvSpPr>
        <dsp:cNvPr id="0" name=""/>
        <dsp:cNvSpPr/>
      </dsp:nvSpPr>
      <dsp:spPr>
        <a:xfrm>
          <a:off x="0" y="2698182"/>
          <a:ext cx="4988440" cy="795600"/>
        </a:xfrm>
        <a:prstGeom prst="roundRect">
          <a:avLst/>
        </a:prstGeom>
        <a:solidFill>
          <a:schemeClr val="accent5">
            <a:hueOff val="-5960326"/>
            <a:satOff val="23887"/>
            <a:lumOff val="51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Accountability: Define responsibility and follow ethical regulations.</a:t>
          </a:r>
        </a:p>
      </dsp:txBody>
      <dsp:txXfrm>
        <a:off x="38838" y="2737020"/>
        <a:ext cx="4910764" cy="717924"/>
      </dsp:txXfrm>
    </dsp:sp>
    <dsp:sp modelId="{BEA72108-6FD6-4894-9D1C-E202B25AC5B7}">
      <dsp:nvSpPr>
        <dsp:cNvPr id="0" name=""/>
        <dsp:cNvSpPr/>
      </dsp:nvSpPr>
      <dsp:spPr>
        <a:xfrm>
          <a:off x="0" y="3551382"/>
          <a:ext cx="4988440" cy="795600"/>
        </a:xfrm>
        <a:prstGeom prst="roundRect">
          <a:avLst/>
        </a:prstGeom>
        <a:solidFill>
          <a:schemeClr val="accent5">
            <a:hueOff val="-7947101"/>
            <a:satOff val="31849"/>
            <a:lumOff val="690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Misuse Prevention: Prevent fake, harmful, or misleading content.</a:t>
          </a:r>
          <a:endParaRPr lang="en-IN" sz="2000" kern="1200" dirty="0"/>
        </a:p>
      </dsp:txBody>
      <dsp:txXfrm>
        <a:off x="38838" y="3590220"/>
        <a:ext cx="4910764" cy="717924"/>
      </dsp:txXfrm>
    </dsp:sp>
    <dsp:sp modelId="{B589922A-E18A-4125-B62E-68E2C1C3C072}">
      <dsp:nvSpPr>
        <dsp:cNvPr id="0" name=""/>
        <dsp:cNvSpPr/>
      </dsp:nvSpPr>
      <dsp:spPr>
        <a:xfrm>
          <a:off x="0" y="4404582"/>
          <a:ext cx="4988440" cy="795600"/>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Human Oversight: Keep humans in control and monitor AI actions.</a:t>
          </a:r>
          <a:endParaRPr lang="en-IN" sz="2000" kern="1200" dirty="0"/>
        </a:p>
      </dsp:txBody>
      <dsp:txXfrm>
        <a:off x="38838" y="4443420"/>
        <a:ext cx="4910764" cy="7179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80C99C-2663-417D-9386-F47162A1C527}">
      <dsp:nvSpPr>
        <dsp:cNvPr id="0" name=""/>
        <dsp:cNvSpPr/>
      </dsp:nvSpPr>
      <dsp:spPr>
        <a:xfrm>
          <a:off x="0" y="4250"/>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3D641E-0697-458B-83FF-E711FF67B3D2}">
      <dsp:nvSpPr>
        <dsp:cNvPr id="0" name=""/>
        <dsp:cNvSpPr/>
      </dsp:nvSpPr>
      <dsp:spPr>
        <a:xfrm>
          <a:off x="273872" y="207957"/>
          <a:ext cx="497949" cy="497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FB6AF2-3002-4AAE-A568-349FCB8123F5}">
      <dsp:nvSpPr>
        <dsp:cNvPr id="0" name=""/>
        <dsp:cNvSpPr/>
      </dsp:nvSpPr>
      <dsp:spPr>
        <a:xfrm>
          <a:off x="1045694" y="4250"/>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Digital Art Creation</a:t>
          </a:r>
        </a:p>
      </dsp:txBody>
      <dsp:txXfrm>
        <a:off x="1045694" y="4250"/>
        <a:ext cx="4077231" cy="905363"/>
      </dsp:txXfrm>
    </dsp:sp>
    <dsp:sp modelId="{63C1AFDE-2017-4292-AEB6-6A29255EEE3A}">
      <dsp:nvSpPr>
        <dsp:cNvPr id="0" name=""/>
        <dsp:cNvSpPr/>
      </dsp:nvSpPr>
      <dsp:spPr>
        <a:xfrm>
          <a:off x="0" y="1135954"/>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A3B4DE-0AF6-4B51-81D1-8D756DA7E7DD}">
      <dsp:nvSpPr>
        <dsp:cNvPr id="0" name=""/>
        <dsp:cNvSpPr/>
      </dsp:nvSpPr>
      <dsp:spPr>
        <a:xfrm>
          <a:off x="273872" y="1339661"/>
          <a:ext cx="497949" cy="497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CAC6A78-3C1C-484C-9A3C-31C0995AFE63}">
      <dsp:nvSpPr>
        <dsp:cNvPr id="0" name=""/>
        <dsp:cNvSpPr/>
      </dsp:nvSpPr>
      <dsp:spPr>
        <a:xfrm>
          <a:off x="1045694" y="1135954"/>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dirty="0"/>
            <a:t>• Game Assets Design</a:t>
          </a:r>
        </a:p>
      </dsp:txBody>
      <dsp:txXfrm>
        <a:off x="1045694" y="1135954"/>
        <a:ext cx="4077231" cy="905363"/>
      </dsp:txXfrm>
    </dsp:sp>
    <dsp:sp modelId="{617F5D74-9022-4EDA-A468-2238D80294BF}">
      <dsp:nvSpPr>
        <dsp:cNvPr id="0" name=""/>
        <dsp:cNvSpPr/>
      </dsp:nvSpPr>
      <dsp:spPr>
        <a:xfrm>
          <a:off x="0" y="2267658"/>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56DBE0-67DF-43D5-B84B-29B29700256F}">
      <dsp:nvSpPr>
        <dsp:cNvPr id="0" name=""/>
        <dsp:cNvSpPr/>
      </dsp:nvSpPr>
      <dsp:spPr>
        <a:xfrm>
          <a:off x="273872" y="2471365"/>
          <a:ext cx="497949" cy="497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AAD3E7-CB1C-4E97-98F8-994E65D4AE32}">
      <dsp:nvSpPr>
        <dsp:cNvPr id="0" name=""/>
        <dsp:cNvSpPr/>
      </dsp:nvSpPr>
      <dsp:spPr>
        <a:xfrm>
          <a:off x="1045694" y="2267658"/>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Creative Content Generation</a:t>
          </a:r>
        </a:p>
      </dsp:txBody>
      <dsp:txXfrm>
        <a:off x="1045694" y="2267658"/>
        <a:ext cx="4077231" cy="905363"/>
      </dsp:txXfrm>
    </dsp:sp>
    <dsp:sp modelId="{025A2FDE-7E32-4202-B296-2522E77D7629}">
      <dsp:nvSpPr>
        <dsp:cNvPr id="0" name=""/>
        <dsp:cNvSpPr/>
      </dsp:nvSpPr>
      <dsp:spPr>
        <a:xfrm>
          <a:off x="0" y="3399362"/>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785CC-5492-45E8-9D4B-3E0DF2467A3C}">
      <dsp:nvSpPr>
        <dsp:cNvPr id="0" name=""/>
        <dsp:cNvSpPr/>
      </dsp:nvSpPr>
      <dsp:spPr>
        <a:xfrm>
          <a:off x="273872" y="3603069"/>
          <a:ext cx="497949" cy="497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BA4BA-95EA-4076-BF0C-C4BD438B1AF7}">
      <dsp:nvSpPr>
        <dsp:cNvPr id="0" name=""/>
        <dsp:cNvSpPr/>
      </dsp:nvSpPr>
      <dsp:spPr>
        <a:xfrm>
          <a:off x="1045694" y="3399362"/>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AI-assisted Illustration Tools</a:t>
          </a:r>
        </a:p>
      </dsp:txBody>
      <dsp:txXfrm>
        <a:off x="1045694" y="3399362"/>
        <a:ext cx="4077231" cy="905363"/>
      </dsp:txXfrm>
    </dsp:sp>
    <dsp:sp modelId="{967C36C2-44CF-4817-BF9D-0C76C1B28FCF}">
      <dsp:nvSpPr>
        <dsp:cNvPr id="0" name=""/>
        <dsp:cNvSpPr/>
      </dsp:nvSpPr>
      <dsp:spPr>
        <a:xfrm>
          <a:off x="0" y="4531066"/>
          <a:ext cx="5122926" cy="905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1FD68-68D9-4AFC-9A50-704B35AA9F0B}">
      <dsp:nvSpPr>
        <dsp:cNvPr id="0" name=""/>
        <dsp:cNvSpPr/>
      </dsp:nvSpPr>
      <dsp:spPr>
        <a:xfrm>
          <a:off x="273872" y="4734773"/>
          <a:ext cx="497949" cy="497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18E502-8274-46CD-A9F7-F34F84709D4C}">
      <dsp:nvSpPr>
        <dsp:cNvPr id="0" name=""/>
        <dsp:cNvSpPr/>
      </dsp:nvSpPr>
      <dsp:spPr>
        <a:xfrm>
          <a:off x="1045694" y="4531066"/>
          <a:ext cx="4077231" cy="905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818" tIns="95818" rIns="95818" bIns="95818" numCol="1" spcCol="1270" anchor="ctr" anchorCtr="0">
          <a:noAutofit/>
        </a:bodyPr>
        <a:lstStyle/>
        <a:p>
          <a:pPr marL="0" lvl="0" indent="0" algn="l" defTabSz="844550">
            <a:lnSpc>
              <a:spcPct val="90000"/>
            </a:lnSpc>
            <a:spcBef>
              <a:spcPct val="0"/>
            </a:spcBef>
            <a:spcAft>
              <a:spcPct val="35000"/>
            </a:spcAft>
            <a:buNone/>
          </a:pPr>
          <a:r>
            <a:rPr lang="en-US" sz="1900" kern="1200"/>
            <a:t>• Virtual Reality &amp; Metaverse Artwork</a:t>
          </a:r>
        </a:p>
      </dsp:txBody>
      <dsp:txXfrm>
        <a:off x="1045694" y="4531066"/>
        <a:ext cx="4077231" cy="9053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B5B091-5E73-4FC0-83CF-34F132BF5852}">
      <dsp:nvSpPr>
        <dsp:cNvPr id="0" name=""/>
        <dsp:cNvSpPr/>
      </dsp:nvSpPr>
      <dsp:spPr>
        <a:xfrm>
          <a:off x="0" y="42559"/>
          <a:ext cx="4988440" cy="99312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Fine-tuning on custom art styles.</a:t>
          </a:r>
        </a:p>
      </dsp:txBody>
      <dsp:txXfrm>
        <a:off x="48481" y="91040"/>
        <a:ext cx="4891478" cy="896166"/>
      </dsp:txXfrm>
    </dsp:sp>
    <dsp:sp modelId="{B44BA249-DC19-445A-B727-A317684E5525}">
      <dsp:nvSpPr>
        <dsp:cNvPr id="0" name=""/>
        <dsp:cNvSpPr/>
      </dsp:nvSpPr>
      <dsp:spPr>
        <a:xfrm>
          <a:off x="0" y="1107688"/>
          <a:ext cx="4988440" cy="993128"/>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Real-time interactive painting assistance.</a:t>
          </a:r>
        </a:p>
      </dsp:txBody>
      <dsp:txXfrm>
        <a:off x="48481" y="1156169"/>
        <a:ext cx="4891478" cy="896166"/>
      </dsp:txXfrm>
    </dsp:sp>
    <dsp:sp modelId="{86DAE4C2-62A8-4E0E-AC74-E8FD2F75C03B}">
      <dsp:nvSpPr>
        <dsp:cNvPr id="0" name=""/>
        <dsp:cNvSpPr/>
      </dsp:nvSpPr>
      <dsp:spPr>
        <a:xfrm>
          <a:off x="0" y="2172817"/>
          <a:ext cx="4988440" cy="993128"/>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Mobile &amp; tablet application support.</a:t>
          </a:r>
        </a:p>
      </dsp:txBody>
      <dsp:txXfrm>
        <a:off x="48481" y="2221298"/>
        <a:ext cx="4891478" cy="896166"/>
      </dsp:txXfrm>
    </dsp:sp>
    <dsp:sp modelId="{1B9E5972-68E6-4E1A-9E27-A5E7ACC94D19}">
      <dsp:nvSpPr>
        <dsp:cNvPr id="0" name=""/>
        <dsp:cNvSpPr/>
      </dsp:nvSpPr>
      <dsp:spPr>
        <a:xfrm>
          <a:off x="0" y="3237946"/>
          <a:ext cx="4988440" cy="993128"/>
        </a:xfrm>
        <a:prstGeom prst="roundRect">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Multi-user collaborative AI painting.</a:t>
          </a:r>
        </a:p>
      </dsp:txBody>
      <dsp:txXfrm>
        <a:off x="48481" y="3286427"/>
        <a:ext cx="4891478" cy="896166"/>
      </dsp:txXfrm>
    </dsp:sp>
    <dsp:sp modelId="{58005F6E-0A0D-4B76-AE95-DDA9AA055773}">
      <dsp:nvSpPr>
        <dsp:cNvPr id="0" name=""/>
        <dsp:cNvSpPr/>
      </dsp:nvSpPr>
      <dsp:spPr>
        <a:xfrm>
          <a:off x="0" y="4303075"/>
          <a:ext cx="4988440" cy="993128"/>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 Integration with VR/AR for immersive experience.</a:t>
          </a:r>
        </a:p>
      </dsp:txBody>
      <dsp:txXfrm>
        <a:off x="48481" y="4351556"/>
        <a:ext cx="4891478" cy="89616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11/13/2025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6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427488-068E-4B55-AC8D-CD070B8CD4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8" name="Group 17">
            <a:extLst>
              <a:ext uri="{FF2B5EF4-FFF2-40B4-BE49-F238E27FC236}">
                <a16:creationId xmlns:a16="http://schemas.microsoft.com/office/drawing/2014/main" id="{5DD5AFF2-B0BF-41FA-BA95-B06DB47DF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9000"/>
            <a:ext cx="9143998" cy="3429000"/>
            <a:chOff x="7467600" y="0"/>
            <a:chExt cx="4724400" cy="6858000"/>
          </a:xfrm>
        </p:grpSpPr>
        <p:sp>
          <p:nvSpPr>
            <p:cNvPr id="19" name="Rectangle 18">
              <a:extLst>
                <a:ext uri="{FF2B5EF4-FFF2-40B4-BE49-F238E27FC236}">
                  <a16:creationId xmlns:a16="http://schemas.microsoft.com/office/drawing/2014/main" id="{346F474B-53B3-4567-B505-9E3D72510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ECCC9F-C36C-4275-B251-A115347C1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2" name="Freeform: Shape 21">
            <a:extLst>
              <a:ext uri="{FF2B5EF4-FFF2-40B4-BE49-F238E27FC236}">
                <a16:creationId xmlns:a16="http://schemas.microsoft.com/office/drawing/2014/main" id="{3FE49A6B-0100-4397-88F8-FE2410D089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9144000" cy="3429000"/>
          </a:xfrm>
          <a:custGeom>
            <a:avLst/>
            <a:gdLst>
              <a:gd name="connsiteX0" fmla="*/ 369702 w 12192000"/>
              <a:gd name="connsiteY0" fmla="*/ 3283169 h 3429000"/>
              <a:gd name="connsiteX1" fmla="*/ 366575 w 12192000"/>
              <a:gd name="connsiteY1" fmla="*/ 3286556 h 3429000"/>
              <a:gd name="connsiteX2" fmla="*/ 371637 w 12192000"/>
              <a:gd name="connsiteY2" fmla="*/ 3284954 h 3429000"/>
              <a:gd name="connsiteX3" fmla="*/ 7392322 w 12192000"/>
              <a:gd name="connsiteY3" fmla="*/ 3229238 h 3429000"/>
              <a:gd name="connsiteX4" fmla="*/ 7611337 w 12192000"/>
              <a:gd name="connsiteY4" fmla="*/ 3303821 h 3429000"/>
              <a:gd name="connsiteX5" fmla="*/ 7955762 w 12192000"/>
              <a:gd name="connsiteY5" fmla="*/ 3413006 h 3429000"/>
              <a:gd name="connsiteX6" fmla="*/ 7512455 w 12192000"/>
              <a:gd name="connsiteY6" fmla="*/ 3245734 h 3429000"/>
              <a:gd name="connsiteX7" fmla="*/ 9928143 w 12192000"/>
              <a:gd name="connsiteY7" fmla="*/ 3086312 h 3429000"/>
              <a:gd name="connsiteX8" fmla="*/ 9753801 w 12192000"/>
              <a:gd name="connsiteY8" fmla="*/ 3096103 h 3429000"/>
              <a:gd name="connsiteX9" fmla="*/ 9578027 w 12192000"/>
              <a:gd name="connsiteY9" fmla="*/ 3103104 h 3429000"/>
              <a:gd name="connsiteX10" fmla="*/ 9424342 w 12192000"/>
              <a:gd name="connsiteY10" fmla="*/ 3099403 h 3429000"/>
              <a:gd name="connsiteX11" fmla="*/ 9001907 w 12192000"/>
              <a:gd name="connsiteY11" fmla="*/ 3131369 h 3429000"/>
              <a:gd name="connsiteX12" fmla="*/ 8922138 w 12192000"/>
              <a:gd name="connsiteY12" fmla="*/ 3162702 h 3429000"/>
              <a:gd name="connsiteX13" fmla="*/ 9087550 w 12192000"/>
              <a:gd name="connsiteY13" fmla="*/ 3170765 h 3429000"/>
              <a:gd name="connsiteX14" fmla="*/ 9512475 w 12192000"/>
              <a:gd name="connsiteY14" fmla="*/ 3134693 h 3429000"/>
              <a:gd name="connsiteX15" fmla="*/ 9928143 w 12192000"/>
              <a:gd name="connsiteY15" fmla="*/ 3086312 h 3429000"/>
              <a:gd name="connsiteX16" fmla="*/ 9351220 w 12192000"/>
              <a:gd name="connsiteY16" fmla="*/ 3030370 h 3429000"/>
              <a:gd name="connsiteX17" fmla="*/ 8999756 w 12192000"/>
              <a:gd name="connsiteY17" fmla="*/ 3100929 h 3429000"/>
              <a:gd name="connsiteX18" fmla="*/ 9425830 w 12192000"/>
              <a:gd name="connsiteY18" fmla="*/ 3069517 h 3429000"/>
              <a:gd name="connsiteX19" fmla="*/ 9578307 w 12192000"/>
              <a:gd name="connsiteY19" fmla="*/ 3073035 h 3429000"/>
              <a:gd name="connsiteX20" fmla="*/ 9752771 w 12192000"/>
              <a:gd name="connsiteY20" fmla="*/ 3066471 h 3429000"/>
              <a:gd name="connsiteX21" fmla="*/ 9852779 w 12192000"/>
              <a:gd name="connsiteY21" fmla="*/ 3060665 h 3429000"/>
              <a:gd name="connsiteX22" fmla="*/ 9694862 w 12192000"/>
              <a:gd name="connsiteY22" fmla="*/ 3044140 h 3429000"/>
              <a:gd name="connsiteX23" fmla="*/ 9351220 w 12192000"/>
              <a:gd name="connsiteY23" fmla="*/ 3030370 h 3429000"/>
              <a:gd name="connsiteX24" fmla="*/ 1019354 w 12192000"/>
              <a:gd name="connsiteY24" fmla="*/ 2886006 h 3429000"/>
              <a:gd name="connsiteX25" fmla="*/ 441046 w 12192000"/>
              <a:gd name="connsiteY25" fmla="*/ 3262153 h 3429000"/>
              <a:gd name="connsiteX26" fmla="*/ 1019354 w 12192000"/>
              <a:gd name="connsiteY26" fmla="*/ 2886006 h 3429000"/>
              <a:gd name="connsiteX27" fmla="*/ 991680 w 12192000"/>
              <a:gd name="connsiteY27" fmla="*/ 2869413 h 3429000"/>
              <a:gd name="connsiteX28" fmla="*/ 409060 w 12192000"/>
              <a:gd name="connsiteY28" fmla="*/ 3242470 h 3429000"/>
              <a:gd name="connsiteX29" fmla="*/ 991680 w 12192000"/>
              <a:gd name="connsiteY29" fmla="*/ 2869413 h 3429000"/>
              <a:gd name="connsiteX30" fmla="*/ 7254615 w 12192000"/>
              <a:gd name="connsiteY30" fmla="*/ 2482918 h 3429000"/>
              <a:gd name="connsiteX31" fmla="*/ 7312589 w 12192000"/>
              <a:gd name="connsiteY31" fmla="*/ 2553309 h 3429000"/>
              <a:gd name="connsiteX32" fmla="*/ 7580896 w 12192000"/>
              <a:gd name="connsiteY32" fmla="*/ 2973069 h 3429000"/>
              <a:gd name="connsiteX33" fmla="*/ 7990862 w 12192000"/>
              <a:gd name="connsiteY33" fmla="*/ 3378025 h 3429000"/>
              <a:gd name="connsiteX34" fmla="*/ 7871964 w 12192000"/>
              <a:gd name="connsiteY34" fmla="*/ 3220139 h 3429000"/>
              <a:gd name="connsiteX35" fmla="*/ 7859674 w 12192000"/>
              <a:gd name="connsiteY35" fmla="*/ 3207358 h 3429000"/>
              <a:gd name="connsiteX36" fmla="*/ 7545050 w 12192000"/>
              <a:gd name="connsiteY36" fmla="*/ 2831110 h 3429000"/>
              <a:gd name="connsiteX37" fmla="*/ 7254615 w 12192000"/>
              <a:gd name="connsiteY37" fmla="*/ 2482918 h 3429000"/>
              <a:gd name="connsiteX38" fmla="*/ 9078855 w 12192000"/>
              <a:gd name="connsiteY38" fmla="*/ 2455754 h 3429000"/>
              <a:gd name="connsiteX39" fmla="*/ 8825188 w 12192000"/>
              <a:gd name="connsiteY39" fmla="*/ 3067752 h 3429000"/>
              <a:gd name="connsiteX40" fmla="*/ 9078855 w 12192000"/>
              <a:gd name="connsiteY40" fmla="*/ 2455754 h 3429000"/>
              <a:gd name="connsiteX41" fmla="*/ 9113805 w 12192000"/>
              <a:gd name="connsiteY41" fmla="*/ 2454072 h 3429000"/>
              <a:gd name="connsiteX42" fmla="*/ 8855200 w 12192000"/>
              <a:gd name="connsiteY42" fmla="*/ 3065950 h 3429000"/>
              <a:gd name="connsiteX43" fmla="*/ 9113805 w 12192000"/>
              <a:gd name="connsiteY43" fmla="*/ 2454072 h 3429000"/>
              <a:gd name="connsiteX44" fmla="*/ 9123940 w 12192000"/>
              <a:gd name="connsiteY44" fmla="*/ 2396040 h 3429000"/>
              <a:gd name="connsiteX45" fmla="*/ 9120846 w 12192000"/>
              <a:gd name="connsiteY45" fmla="*/ 2400053 h 3429000"/>
              <a:gd name="connsiteX46" fmla="*/ 9123267 w 12192000"/>
              <a:gd name="connsiteY46" fmla="*/ 2400425 h 3429000"/>
              <a:gd name="connsiteX47" fmla="*/ 103333 w 12192000"/>
              <a:gd name="connsiteY47" fmla="*/ 2270602 h 3429000"/>
              <a:gd name="connsiteX48" fmla="*/ 233938 w 12192000"/>
              <a:gd name="connsiteY48" fmla="*/ 2380416 h 3429000"/>
              <a:gd name="connsiteX49" fmla="*/ 883580 w 12192000"/>
              <a:gd name="connsiteY49" fmla="*/ 2751710 h 3429000"/>
              <a:gd name="connsiteX50" fmla="*/ 487337 w 12192000"/>
              <a:gd name="connsiteY50" fmla="*/ 2521182 h 3429000"/>
              <a:gd name="connsiteX51" fmla="*/ 354051 w 12192000"/>
              <a:gd name="connsiteY51" fmla="*/ 2425912 h 3429000"/>
              <a:gd name="connsiteX52" fmla="*/ 195436 w 12192000"/>
              <a:gd name="connsiteY52" fmla="*/ 2326068 h 3429000"/>
              <a:gd name="connsiteX53" fmla="*/ 5539432 w 12192000"/>
              <a:gd name="connsiteY53" fmla="*/ 2213928 h 3429000"/>
              <a:gd name="connsiteX54" fmla="*/ 5555462 w 12192000"/>
              <a:gd name="connsiteY54" fmla="*/ 2265454 h 3429000"/>
              <a:gd name="connsiteX55" fmla="*/ 5828270 w 12192000"/>
              <a:gd name="connsiteY55" fmla="*/ 2891663 h 3429000"/>
              <a:gd name="connsiteX56" fmla="*/ 5947416 w 12192000"/>
              <a:gd name="connsiteY56" fmla="*/ 3145846 h 3429000"/>
              <a:gd name="connsiteX57" fmla="*/ 5539432 w 12192000"/>
              <a:gd name="connsiteY57" fmla="*/ 2213928 h 3429000"/>
              <a:gd name="connsiteX58" fmla="*/ 51253 w 12192000"/>
              <a:gd name="connsiteY58" fmla="*/ 2202825 h 3429000"/>
              <a:gd name="connsiteX59" fmla="*/ 211622 w 12192000"/>
              <a:gd name="connsiteY59" fmla="*/ 2299803 h 3429000"/>
              <a:gd name="connsiteX60" fmla="*/ 371652 w 12192000"/>
              <a:gd name="connsiteY60" fmla="*/ 2400062 h 3429000"/>
              <a:gd name="connsiteX61" fmla="*/ 505903 w 12192000"/>
              <a:gd name="connsiteY61" fmla="*/ 2496221 h 3429000"/>
              <a:gd name="connsiteX62" fmla="*/ 899240 w 12192000"/>
              <a:gd name="connsiteY62" fmla="*/ 2724068 h 3429000"/>
              <a:gd name="connsiteX63" fmla="*/ 988114 w 12192000"/>
              <a:gd name="connsiteY63" fmla="*/ 2745204 h 3429000"/>
              <a:gd name="connsiteX64" fmla="*/ 845971 w 12192000"/>
              <a:gd name="connsiteY64" fmla="*/ 2638177 h 3429000"/>
              <a:gd name="connsiteX65" fmla="*/ 448057 w 12192000"/>
              <a:gd name="connsiteY65" fmla="*/ 2412376 h 3429000"/>
              <a:gd name="connsiteX66" fmla="*/ 51253 w 12192000"/>
              <a:gd name="connsiteY66" fmla="*/ 2202825 h 3429000"/>
              <a:gd name="connsiteX67" fmla="*/ 2606687 w 12192000"/>
              <a:gd name="connsiteY67" fmla="*/ 2201718 h 3429000"/>
              <a:gd name="connsiteX68" fmla="*/ 2645658 w 12192000"/>
              <a:gd name="connsiteY68" fmla="*/ 3211259 h 3429000"/>
              <a:gd name="connsiteX69" fmla="*/ 2606687 w 12192000"/>
              <a:gd name="connsiteY69" fmla="*/ 2201718 h 3429000"/>
              <a:gd name="connsiteX70" fmla="*/ 10097724 w 12192000"/>
              <a:gd name="connsiteY70" fmla="*/ 2162852 h 3429000"/>
              <a:gd name="connsiteX71" fmla="*/ 9645248 w 12192000"/>
              <a:gd name="connsiteY71" fmla="*/ 2201119 h 3429000"/>
              <a:gd name="connsiteX72" fmla="*/ 9543858 w 12192000"/>
              <a:gd name="connsiteY72" fmla="*/ 2221510 h 3429000"/>
              <a:gd name="connsiteX73" fmla="*/ 9681648 w 12192000"/>
              <a:gd name="connsiteY73" fmla="*/ 2200828 h 3429000"/>
              <a:gd name="connsiteX74" fmla="*/ 10557846 w 12192000"/>
              <a:gd name="connsiteY74" fmla="*/ 2172337 h 3429000"/>
              <a:gd name="connsiteX75" fmla="*/ 10301704 w 12192000"/>
              <a:gd name="connsiteY75" fmla="*/ 2169847 h 3429000"/>
              <a:gd name="connsiteX76" fmla="*/ 10250553 w 12192000"/>
              <a:gd name="connsiteY76" fmla="*/ 2166539 h 3429000"/>
              <a:gd name="connsiteX77" fmla="*/ 10097724 w 12192000"/>
              <a:gd name="connsiteY77" fmla="*/ 2162852 h 3429000"/>
              <a:gd name="connsiteX78" fmla="*/ 3642057 w 12192000"/>
              <a:gd name="connsiteY78" fmla="*/ 2144487 h 3429000"/>
              <a:gd name="connsiteX79" fmla="*/ 3632981 w 12192000"/>
              <a:gd name="connsiteY79" fmla="*/ 2150437 h 3429000"/>
              <a:gd name="connsiteX80" fmla="*/ 3382436 w 12192000"/>
              <a:gd name="connsiteY80" fmla="*/ 2523726 h 3429000"/>
              <a:gd name="connsiteX81" fmla="*/ 3191929 w 12192000"/>
              <a:gd name="connsiteY81" fmla="*/ 3233669 h 3429000"/>
              <a:gd name="connsiteX82" fmla="*/ 3369898 w 12192000"/>
              <a:gd name="connsiteY82" fmla="*/ 2652771 h 3429000"/>
              <a:gd name="connsiteX83" fmla="*/ 3642057 w 12192000"/>
              <a:gd name="connsiteY83" fmla="*/ 2144487 h 3429000"/>
              <a:gd name="connsiteX84" fmla="*/ 7015907 w 12192000"/>
              <a:gd name="connsiteY84" fmla="*/ 2112548 h 3429000"/>
              <a:gd name="connsiteX85" fmla="*/ 7259646 w 12192000"/>
              <a:gd name="connsiteY85" fmla="*/ 2336985 h 3429000"/>
              <a:gd name="connsiteX86" fmla="*/ 7741483 w 12192000"/>
              <a:gd name="connsiteY86" fmla="*/ 2850980 h 3429000"/>
              <a:gd name="connsiteX87" fmla="*/ 8008941 w 12192000"/>
              <a:gd name="connsiteY87" fmla="*/ 3304560 h 3429000"/>
              <a:gd name="connsiteX88" fmla="*/ 7999234 w 12192000"/>
              <a:gd name="connsiteY88" fmla="*/ 3181993 h 3429000"/>
              <a:gd name="connsiteX89" fmla="*/ 7715154 w 12192000"/>
              <a:gd name="connsiteY89" fmla="*/ 2768148 h 3429000"/>
              <a:gd name="connsiteX90" fmla="*/ 7271900 w 12192000"/>
              <a:gd name="connsiteY90" fmla="*/ 2305551 h 3429000"/>
              <a:gd name="connsiteX91" fmla="*/ 7015907 w 12192000"/>
              <a:gd name="connsiteY91" fmla="*/ 2112548 h 3429000"/>
              <a:gd name="connsiteX92" fmla="*/ 2650666 w 12192000"/>
              <a:gd name="connsiteY92" fmla="*/ 2101686 h 3429000"/>
              <a:gd name="connsiteX93" fmla="*/ 2650249 w 12192000"/>
              <a:gd name="connsiteY93" fmla="*/ 2103101 h 3429000"/>
              <a:gd name="connsiteX94" fmla="*/ 2663808 w 12192000"/>
              <a:gd name="connsiteY94" fmla="*/ 3106215 h 3429000"/>
              <a:gd name="connsiteX95" fmla="*/ 2665418 w 12192000"/>
              <a:gd name="connsiteY95" fmla="*/ 2703756 h 3429000"/>
              <a:gd name="connsiteX96" fmla="*/ 2650666 w 12192000"/>
              <a:gd name="connsiteY96" fmla="*/ 2101686 h 3429000"/>
              <a:gd name="connsiteX97" fmla="*/ 10218664 w 12192000"/>
              <a:gd name="connsiteY97" fmla="*/ 2096300 h 3429000"/>
              <a:gd name="connsiteX98" fmla="*/ 10086154 w 12192000"/>
              <a:gd name="connsiteY98" fmla="*/ 2096937 h 3429000"/>
              <a:gd name="connsiteX99" fmla="*/ 9778614 w 12192000"/>
              <a:gd name="connsiteY99" fmla="*/ 2121189 h 3429000"/>
              <a:gd name="connsiteX100" fmla="*/ 9601703 w 12192000"/>
              <a:gd name="connsiteY100" fmla="*/ 2176852 h 3429000"/>
              <a:gd name="connsiteX101" fmla="*/ 9641684 w 12192000"/>
              <a:gd name="connsiteY101" fmla="*/ 2171203 h 3429000"/>
              <a:gd name="connsiteX102" fmla="*/ 10252799 w 12192000"/>
              <a:gd name="connsiteY102" fmla="*/ 2135971 h 3429000"/>
              <a:gd name="connsiteX103" fmla="*/ 10304297 w 12192000"/>
              <a:gd name="connsiteY103" fmla="*/ 2139822 h 3429000"/>
              <a:gd name="connsiteX104" fmla="*/ 10533945 w 12192000"/>
              <a:gd name="connsiteY104" fmla="*/ 2144703 h 3429000"/>
              <a:gd name="connsiteX105" fmla="*/ 10446061 w 12192000"/>
              <a:gd name="connsiteY105" fmla="*/ 2126562 h 3429000"/>
              <a:gd name="connsiteX106" fmla="*/ 10360877 w 12192000"/>
              <a:gd name="connsiteY106" fmla="*/ 2109004 h 3429000"/>
              <a:gd name="connsiteX107" fmla="*/ 10218664 w 12192000"/>
              <a:gd name="connsiteY107" fmla="*/ 2096300 h 3429000"/>
              <a:gd name="connsiteX108" fmla="*/ 6946849 w 12192000"/>
              <a:gd name="connsiteY108" fmla="*/ 2094271 h 3429000"/>
              <a:gd name="connsiteX109" fmla="*/ 6946972 w 12192000"/>
              <a:gd name="connsiteY109" fmla="*/ 2097491 h 3429000"/>
              <a:gd name="connsiteX110" fmla="*/ 7105827 w 12192000"/>
              <a:gd name="connsiteY110" fmla="*/ 2289700 h 3429000"/>
              <a:gd name="connsiteX111" fmla="*/ 7126431 w 12192000"/>
              <a:gd name="connsiteY111" fmla="*/ 2308872 h 3429000"/>
              <a:gd name="connsiteX112" fmla="*/ 7567269 w 12192000"/>
              <a:gd name="connsiteY112" fmla="*/ 2811461 h 3429000"/>
              <a:gd name="connsiteX113" fmla="*/ 7880270 w 12192000"/>
              <a:gd name="connsiteY113" fmla="*/ 3186176 h 3429000"/>
              <a:gd name="connsiteX114" fmla="*/ 7892560 w 12192000"/>
              <a:gd name="connsiteY114" fmla="*/ 3198949 h 3429000"/>
              <a:gd name="connsiteX115" fmla="*/ 7971643 w 12192000"/>
              <a:gd name="connsiteY115" fmla="*/ 3289236 h 3429000"/>
              <a:gd name="connsiteX116" fmla="*/ 7719359 w 12192000"/>
              <a:gd name="connsiteY116" fmla="*/ 2870011 h 3429000"/>
              <a:gd name="connsiteX117" fmla="*/ 7240170 w 12192000"/>
              <a:gd name="connsiteY117" fmla="*/ 2358985 h 3429000"/>
              <a:gd name="connsiteX118" fmla="*/ 6946849 w 12192000"/>
              <a:gd name="connsiteY118" fmla="*/ 2094271 h 3429000"/>
              <a:gd name="connsiteX119" fmla="*/ 2680277 w 12192000"/>
              <a:gd name="connsiteY119" fmla="*/ 2050204 h 3429000"/>
              <a:gd name="connsiteX120" fmla="*/ 2678972 w 12192000"/>
              <a:gd name="connsiteY120" fmla="*/ 2052582 h 3429000"/>
              <a:gd name="connsiteX121" fmla="*/ 2696666 w 12192000"/>
              <a:gd name="connsiteY121" fmla="*/ 2704836 h 3429000"/>
              <a:gd name="connsiteX122" fmla="*/ 2695769 w 12192000"/>
              <a:gd name="connsiteY122" fmla="*/ 2961955 h 3429000"/>
              <a:gd name="connsiteX123" fmla="*/ 2739893 w 12192000"/>
              <a:gd name="connsiteY123" fmla="*/ 2679357 h 3429000"/>
              <a:gd name="connsiteX124" fmla="*/ 2680277 w 12192000"/>
              <a:gd name="connsiteY124" fmla="*/ 2050204 h 3429000"/>
              <a:gd name="connsiteX125" fmla="*/ 1132195 w 12192000"/>
              <a:gd name="connsiteY125" fmla="*/ 2038980 h 3429000"/>
              <a:gd name="connsiteX126" fmla="*/ 1679056 w 12192000"/>
              <a:gd name="connsiteY126" fmla="*/ 2087907 h 3429000"/>
              <a:gd name="connsiteX127" fmla="*/ 2128648 w 12192000"/>
              <a:gd name="connsiteY127" fmla="*/ 2045249 h 3429000"/>
              <a:gd name="connsiteX128" fmla="*/ 1825619 w 12192000"/>
              <a:gd name="connsiteY128" fmla="*/ 2049447 h 3429000"/>
              <a:gd name="connsiteX129" fmla="*/ 1737798 w 12192000"/>
              <a:gd name="connsiteY129" fmla="*/ 2054353 h 3429000"/>
              <a:gd name="connsiteX130" fmla="*/ 1132195 w 12192000"/>
              <a:gd name="connsiteY130" fmla="*/ 2038980 h 3429000"/>
              <a:gd name="connsiteX131" fmla="*/ 10104407 w 12192000"/>
              <a:gd name="connsiteY131" fmla="*/ 2029317 h 3429000"/>
              <a:gd name="connsiteX132" fmla="*/ 9704375 w 12192000"/>
              <a:gd name="connsiteY132" fmla="*/ 2107349 h 3429000"/>
              <a:gd name="connsiteX133" fmla="*/ 9773804 w 12192000"/>
              <a:gd name="connsiteY133" fmla="*/ 2090543 h 3429000"/>
              <a:gd name="connsiteX134" fmla="*/ 10086605 w 12192000"/>
              <a:gd name="connsiteY134" fmla="*/ 2065992 h 3429000"/>
              <a:gd name="connsiteX135" fmla="*/ 10367276 w 12192000"/>
              <a:gd name="connsiteY135" fmla="*/ 2078848 h 3429000"/>
              <a:gd name="connsiteX136" fmla="*/ 10454262 w 12192000"/>
              <a:gd name="connsiteY136" fmla="*/ 2096798 h 3429000"/>
              <a:gd name="connsiteX137" fmla="*/ 10569223 w 12192000"/>
              <a:gd name="connsiteY137" fmla="*/ 2118311 h 3429000"/>
              <a:gd name="connsiteX138" fmla="*/ 10104407 w 12192000"/>
              <a:gd name="connsiteY138" fmla="*/ 2029317 h 3429000"/>
              <a:gd name="connsiteX139" fmla="*/ 6861797 w 12192000"/>
              <a:gd name="connsiteY139" fmla="*/ 1990899 h 3429000"/>
              <a:gd name="connsiteX140" fmla="*/ 6879594 w 12192000"/>
              <a:gd name="connsiteY140" fmla="*/ 1995547 h 3429000"/>
              <a:gd name="connsiteX141" fmla="*/ 7789028 w 12192000"/>
              <a:gd name="connsiteY141" fmla="*/ 2783316 h 3429000"/>
              <a:gd name="connsiteX142" fmla="*/ 8093600 w 12192000"/>
              <a:gd name="connsiteY142" fmla="*/ 3281671 h 3429000"/>
              <a:gd name="connsiteX143" fmla="*/ 8129425 w 12192000"/>
              <a:gd name="connsiteY143" fmla="*/ 3425298 h 3429000"/>
              <a:gd name="connsiteX144" fmla="*/ 8130898 w 12192000"/>
              <a:gd name="connsiteY144" fmla="*/ 3428998 h 3429000"/>
              <a:gd name="connsiteX145" fmla="*/ 7899365 w 12192000"/>
              <a:gd name="connsiteY145" fmla="*/ 3428998 h 3429000"/>
              <a:gd name="connsiteX146" fmla="*/ 7761176 w 12192000"/>
              <a:gd name="connsiteY146" fmla="*/ 3387656 h 3429000"/>
              <a:gd name="connsiteX147" fmla="*/ 7602080 w 12192000"/>
              <a:gd name="connsiteY147" fmla="*/ 3331867 h 3429000"/>
              <a:gd name="connsiteX148" fmla="*/ 7289862 w 12192000"/>
              <a:gd name="connsiteY148" fmla="*/ 3230827 h 3429000"/>
              <a:gd name="connsiteX149" fmla="*/ 7582411 w 12192000"/>
              <a:gd name="connsiteY149" fmla="*/ 3355122 h 3429000"/>
              <a:gd name="connsiteX150" fmla="*/ 7605759 w 12192000"/>
              <a:gd name="connsiteY150" fmla="*/ 3364465 h 3429000"/>
              <a:gd name="connsiteX151" fmla="*/ 7737910 w 12192000"/>
              <a:gd name="connsiteY151" fmla="*/ 3411638 h 3429000"/>
              <a:gd name="connsiteX152" fmla="*/ 7826532 w 12192000"/>
              <a:gd name="connsiteY152" fmla="*/ 3428999 h 3429000"/>
              <a:gd name="connsiteX153" fmla="*/ 7696096 w 12192000"/>
              <a:gd name="connsiteY153" fmla="*/ 3428999 h 3429000"/>
              <a:gd name="connsiteX154" fmla="*/ 7594081 w 12192000"/>
              <a:gd name="connsiteY154" fmla="*/ 3392149 h 3429000"/>
              <a:gd name="connsiteX155" fmla="*/ 7570734 w 12192000"/>
              <a:gd name="connsiteY155" fmla="*/ 3382799 h 3429000"/>
              <a:gd name="connsiteX156" fmla="*/ 7271814 w 12192000"/>
              <a:gd name="connsiteY156" fmla="*/ 3255601 h 3429000"/>
              <a:gd name="connsiteX157" fmla="*/ 7585232 w 12192000"/>
              <a:gd name="connsiteY157" fmla="*/ 3421060 h 3429000"/>
              <a:gd name="connsiteX158" fmla="*/ 7613775 w 12192000"/>
              <a:gd name="connsiteY158" fmla="*/ 3428998 h 3429000"/>
              <a:gd name="connsiteX159" fmla="*/ 7522197 w 12192000"/>
              <a:gd name="connsiteY159" fmla="*/ 3428998 h 3429000"/>
              <a:gd name="connsiteX160" fmla="*/ 7410696 w 12192000"/>
              <a:gd name="connsiteY160" fmla="*/ 3374861 h 3429000"/>
              <a:gd name="connsiteX161" fmla="*/ 7088673 w 12192000"/>
              <a:gd name="connsiteY161" fmla="*/ 3181396 h 3429000"/>
              <a:gd name="connsiteX162" fmla="*/ 7090188 w 12192000"/>
              <a:gd name="connsiteY162" fmla="*/ 3155365 h 3429000"/>
              <a:gd name="connsiteX163" fmla="*/ 7780046 w 12192000"/>
              <a:gd name="connsiteY163" fmla="*/ 3282283 h 3429000"/>
              <a:gd name="connsiteX164" fmla="*/ 7944957 w 12192000"/>
              <a:gd name="connsiteY164" fmla="*/ 3370347 h 3429000"/>
              <a:gd name="connsiteX165" fmla="*/ 7601828 w 12192000"/>
              <a:gd name="connsiteY165" fmla="*/ 3074934 h 3429000"/>
              <a:gd name="connsiteX166" fmla="*/ 7042773 w 12192000"/>
              <a:gd name="connsiteY166" fmla="*/ 2305011 h 3429000"/>
              <a:gd name="connsiteX167" fmla="*/ 6844835 w 12192000"/>
              <a:gd name="connsiteY167" fmla="*/ 1995988 h 3429000"/>
              <a:gd name="connsiteX168" fmla="*/ 6861797 w 12192000"/>
              <a:gd name="connsiteY168" fmla="*/ 1990899 h 3429000"/>
              <a:gd name="connsiteX169" fmla="*/ 1456157 w 12192000"/>
              <a:gd name="connsiteY169" fmla="*/ 1942404 h 3429000"/>
              <a:gd name="connsiteX170" fmla="*/ 1244432 w 12192000"/>
              <a:gd name="connsiteY170" fmla="*/ 1956601 h 3429000"/>
              <a:gd name="connsiteX171" fmla="*/ 973990 w 12192000"/>
              <a:gd name="connsiteY171" fmla="*/ 1995940 h 3429000"/>
              <a:gd name="connsiteX172" fmla="*/ 1103809 w 12192000"/>
              <a:gd name="connsiteY172" fmla="*/ 2004720 h 3429000"/>
              <a:gd name="connsiteX173" fmla="*/ 1123454 w 12192000"/>
              <a:gd name="connsiteY173" fmla="*/ 2006727 h 3429000"/>
              <a:gd name="connsiteX174" fmla="*/ 1737017 w 12192000"/>
              <a:gd name="connsiteY174" fmla="*/ 2023183 h 3429000"/>
              <a:gd name="connsiteX175" fmla="*/ 1824397 w 12192000"/>
              <a:gd name="connsiteY175" fmla="*/ 2018757 h 3429000"/>
              <a:gd name="connsiteX176" fmla="*/ 2070059 w 12192000"/>
              <a:gd name="connsiteY176" fmla="*/ 2012660 h 3429000"/>
              <a:gd name="connsiteX177" fmla="*/ 1456157 w 12192000"/>
              <a:gd name="connsiteY177" fmla="*/ 1942404 h 3429000"/>
              <a:gd name="connsiteX178" fmla="*/ 4988186 w 12192000"/>
              <a:gd name="connsiteY178" fmla="*/ 1787467 h 3429000"/>
              <a:gd name="connsiteX179" fmla="*/ 4777334 w 12192000"/>
              <a:gd name="connsiteY179" fmla="*/ 1977072 h 3429000"/>
              <a:gd name="connsiteX180" fmla="*/ 4718341 w 12192000"/>
              <a:gd name="connsiteY180" fmla="*/ 2039043 h 3429000"/>
              <a:gd name="connsiteX181" fmla="*/ 4604655 w 12192000"/>
              <a:gd name="connsiteY181" fmla="*/ 2154434 h 3429000"/>
              <a:gd name="connsiteX182" fmla="*/ 4565074 w 12192000"/>
              <a:gd name="connsiteY182" fmla="*/ 2189550 h 3429000"/>
              <a:gd name="connsiteX183" fmla="*/ 4988186 w 12192000"/>
              <a:gd name="connsiteY183" fmla="*/ 1787467 h 3429000"/>
              <a:gd name="connsiteX184" fmla="*/ 4978032 w 12192000"/>
              <a:gd name="connsiteY184" fmla="*/ 1754809 h 3429000"/>
              <a:gd name="connsiteX185" fmla="*/ 4463413 w 12192000"/>
              <a:gd name="connsiteY185" fmla="*/ 2186162 h 3429000"/>
              <a:gd name="connsiteX186" fmla="*/ 4358134 w 12192000"/>
              <a:gd name="connsiteY186" fmla="*/ 2313791 h 3429000"/>
              <a:gd name="connsiteX187" fmla="*/ 4376219 w 12192000"/>
              <a:gd name="connsiteY187" fmla="*/ 2300027 h 3429000"/>
              <a:gd name="connsiteX188" fmla="*/ 4582340 w 12192000"/>
              <a:gd name="connsiteY188" fmla="*/ 2132037 h 3429000"/>
              <a:gd name="connsiteX189" fmla="*/ 4694684 w 12192000"/>
              <a:gd name="connsiteY189" fmla="*/ 2018098 h 3429000"/>
              <a:gd name="connsiteX190" fmla="*/ 4754123 w 12192000"/>
              <a:gd name="connsiteY190" fmla="*/ 1955643 h 3429000"/>
              <a:gd name="connsiteX191" fmla="*/ 4978032 w 12192000"/>
              <a:gd name="connsiteY191" fmla="*/ 1754809 h 3429000"/>
              <a:gd name="connsiteX192" fmla="*/ 7427076 w 12192000"/>
              <a:gd name="connsiteY192" fmla="*/ 1713684 h 3429000"/>
              <a:gd name="connsiteX193" fmla="*/ 7485963 w 12192000"/>
              <a:gd name="connsiteY193" fmla="*/ 1745783 h 3429000"/>
              <a:gd name="connsiteX194" fmla="*/ 7719410 w 12192000"/>
              <a:gd name="connsiteY194" fmla="*/ 1928281 h 3429000"/>
              <a:gd name="connsiteX195" fmla="*/ 7907163 w 12192000"/>
              <a:gd name="connsiteY195" fmla="*/ 2117863 h 3429000"/>
              <a:gd name="connsiteX196" fmla="*/ 7956656 w 12192000"/>
              <a:gd name="connsiteY196" fmla="*/ 2186961 h 3429000"/>
              <a:gd name="connsiteX197" fmla="*/ 8023445 w 12192000"/>
              <a:gd name="connsiteY197" fmla="*/ 2276642 h 3429000"/>
              <a:gd name="connsiteX198" fmla="*/ 7754656 w 12192000"/>
              <a:gd name="connsiteY198" fmla="*/ 1912546 h 3429000"/>
              <a:gd name="connsiteX199" fmla="*/ 7427076 w 12192000"/>
              <a:gd name="connsiteY199" fmla="*/ 1713684 h 3429000"/>
              <a:gd name="connsiteX200" fmla="*/ 7312201 w 12192000"/>
              <a:gd name="connsiteY200" fmla="*/ 1699278 h 3429000"/>
              <a:gd name="connsiteX201" fmla="*/ 7343603 w 12192000"/>
              <a:gd name="connsiteY201" fmla="*/ 1720746 h 3429000"/>
              <a:gd name="connsiteX202" fmla="*/ 7791759 w 12192000"/>
              <a:gd name="connsiteY202" fmla="*/ 2086717 h 3429000"/>
              <a:gd name="connsiteX203" fmla="*/ 7825280 w 12192000"/>
              <a:gd name="connsiteY203" fmla="*/ 2122608 h 3429000"/>
              <a:gd name="connsiteX204" fmla="*/ 7982410 w 12192000"/>
              <a:gd name="connsiteY204" fmla="*/ 2273551 h 3429000"/>
              <a:gd name="connsiteX205" fmla="*/ 7932408 w 12192000"/>
              <a:gd name="connsiteY205" fmla="*/ 2203736 h 3429000"/>
              <a:gd name="connsiteX206" fmla="*/ 7883927 w 12192000"/>
              <a:gd name="connsiteY206" fmla="*/ 2136087 h 3429000"/>
              <a:gd name="connsiteX207" fmla="*/ 7699832 w 12192000"/>
              <a:gd name="connsiteY207" fmla="*/ 1950904 h 3429000"/>
              <a:gd name="connsiteX208" fmla="*/ 7470240 w 12192000"/>
              <a:gd name="connsiteY208" fmla="*/ 1771559 h 3429000"/>
              <a:gd name="connsiteX209" fmla="*/ 7312201 w 12192000"/>
              <a:gd name="connsiteY209" fmla="*/ 1699278 h 3429000"/>
              <a:gd name="connsiteX210" fmla="*/ 7244057 w 12192000"/>
              <a:gd name="connsiteY210" fmla="*/ 1695233 h 3429000"/>
              <a:gd name="connsiteX211" fmla="*/ 7353035 w 12192000"/>
              <a:gd name="connsiteY211" fmla="*/ 1768318 h 3429000"/>
              <a:gd name="connsiteX212" fmla="*/ 7981878 w 12192000"/>
              <a:gd name="connsiteY212" fmla="*/ 2309345 h 3429000"/>
              <a:gd name="connsiteX213" fmla="*/ 7804780 w 12192000"/>
              <a:gd name="connsiteY213" fmla="*/ 2143174 h 3429000"/>
              <a:gd name="connsiteX214" fmla="*/ 7771164 w 12192000"/>
              <a:gd name="connsiteY214" fmla="*/ 2107908 h 3429000"/>
              <a:gd name="connsiteX215" fmla="*/ 7327465 w 12192000"/>
              <a:gd name="connsiteY215" fmla="*/ 1745181 h 3429000"/>
              <a:gd name="connsiteX216" fmla="*/ 7244057 w 12192000"/>
              <a:gd name="connsiteY216" fmla="*/ 1695233 h 3429000"/>
              <a:gd name="connsiteX217" fmla="*/ 7133363 w 12192000"/>
              <a:gd name="connsiteY217" fmla="*/ 1621246 h 3429000"/>
              <a:gd name="connsiteX218" fmla="*/ 8128687 w 12192000"/>
              <a:gd name="connsiteY218" fmla="*/ 2361959 h 3429000"/>
              <a:gd name="connsiteX219" fmla="*/ 8497002 w 12192000"/>
              <a:gd name="connsiteY219" fmla="*/ 2775913 h 3429000"/>
              <a:gd name="connsiteX220" fmla="*/ 8514292 w 12192000"/>
              <a:gd name="connsiteY220" fmla="*/ 2586372 h 3429000"/>
              <a:gd name="connsiteX221" fmla="*/ 8491838 w 12192000"/>
              <a:gd name="connsiteY221" fmla="*/ 1907275 h 3429000"/>
              <a:gd name="connsiteX222" fmla="*/ 8605731 w 12192000"/>
              <a:gd name="connsiteY222" fmla="*/ 2171804 h 3429000"/>
              <a:gd name="connsiteX223" fmla="*/ 8594880 w 12192000"/>
              <a:gd name="connsiteY223" fmla="*/ 2610262 h 3429000"/>
              <a:gd name="connsiteX224" fmla="*/ 8494242 w 12192000"/>
              <a:gd name="connsiteY224" fmla="*/ 3363600 h 3429000"/>
              <a:gd name="connsiteX225" fmla="*/ 8794675 w 12192000"/>
              <a:gd name="connsiteY225" fmla="*/ 3161735 h 3429000"/>
              <a:gd name="connsiteX226" fmla="*/ 8800448 w 12192000"/>
              <a:gd name="connsiteY226" fmla="*/ 3152371 h 3429000"/>
              <a:gd name="connsiteX227" fmla="*/ 8788186 w 12192000"/>
              <a:gd name="connsiteY227" fmla="*/ 3143441 h 3429000"/>
              <a:gd name="connsiteX228" fmla="*/ 9137232 w 12192000"/>
              <a:gd name="connsiteY228" fmla="*/ 2236639 h 3429000"/>
              <a:gd name="connsiteX229" fmla="*/ 9216765 w 12192000"/>
              <a:gd name="connsiteY229" fmla="*/ 2267416 h 3429000"/>
              <a:gd name="connsiteX230" fmla="*/ 8969849 w 12192000"/>
              <a:gd name="connsiteY230" fmla="*/ 3037405 h 3429000"/>
              <a:gd name="connsiteX231" fmla="*/ 9706237 w 12192000"/>
              <a:gd name="connsiteY231" fmla="*/ 2990148 h 3429000"/>
              <a:gd name="connsiteX232" fmla="*/ 10110375 w 12192000"/>
              <a:gd name="connsiteY232" fmla="*/ 3134116 h 3429000"/>
              <a:gd name="connsiteX233" fmla="*/ 10096281 w 12192000"/>
              <a:gd name="connsiteY233" fmla="*/ 3149254 h 3429000"/>
              <a:gd name="connsiteX234" fmla="*/ 9067672 w 12192000"/>
              <a:gd name="connsiteY234" fmla="*/ 3219608 h 3429000"/>
              <a:gd name="connsiteX235" fmla="*/ 8859441 w 12192000"/>
              <a:gd name="connsiteY235" fmla="*/ 3212028 h 3429000"/>
              <a:gd name="connsiteX236" fmla="*/ 8857528 w 12192000"/>
              <a:gd name="connsiteY236" fmla="*/ 3212375 h 3429000"/>
              <a:gd name="connsiteX237" fmla="*/ 8848579 w 12192000"/>
              <a:gd name="connsiteY237" fmla="*/ 3214204 h 3429000"/>
              <a:gd name="connsiteX238" fmla="*/ 8576285 w 12192000"/>
              <a:gd name="connsiteY238" fmla="*/ 3395788 h 3429000"/>
              <a:gd name="connsiteX239" fmla="*/ 8519159 w 12192000"/>
              <a:gd name="connsiteY239" fmla="*/ 3428998 h 3429000"/>
              <a:gd name="connsiteX240" fmla="*/ 8393540 w 12192000"/>
              <a:gd name="connsiteY240" fmla="*/ 3428998 h 3429000"/>
              <a:gd name="connsiteX241" fmla="*/ 8417346 w 12192000"/>
              <a:gd name="connsiteY241" fmla="*/ 3316652 h 3429000"/>
              <a:gd name="connsiteX242" fmla="*/ 8485502 w 12192000"/>
              <a:gd name="connsiteY242" fmla="*/ 2879216 h 3429000"/>
              <a:gd name="connsiteX243" fmla="*/ 8480214 w 12192000"/>
              <a:gd name="connsiteY243" fmla="*/ 2873278 h 3429000"/>
              <a:gd name="connsiteX244" fmla="*/ 8112215 w 12192000"/>
              <a:gd name="connsiteY244" fmla="*/ 2408768 h 3429000"/>
              <a:gd name="connsiteX245" fmla="*/ 8095146 w 12192000"/>
              <a:gd name="connsiteY245" fmla="*/ 2402943 h 3429000"/>
              <a:gd name="connsiteX246" fmla="*/ 7131946 w 12192000"/>
              <a:gd name="connsiteY246" fmla="*/ 1646653 h 3429000"/>
              <a:gd name="connsiteX247" fmla="*/ 7133363 w 12192000"/>
              <a:gd name="connsiteY247" fmla="*/ 1621246 h 3429000"/>
              <a:gd name="connsiteX248" fmla="*/ 1903353 w 12192000"/>
              <a:gd name="connsiteY248" fmla="*/ 1615827 h 3429000"/>
              <a:gd name="connsiteX249" fmla="*/ 1936931 w 12192000"/>
              <a:gd name="connsiteY249" fmla="*/ 1664954 h 3429000"/>
              <a:gd name="connsiteX250" fmla="*/ 2195868 w 12192000"/>
              <a:gd name="connsiteY250" fmla="*/ 1967574 h 3429000"/>
              <a:gd name="connsiteX251" fmla="*/ 2088852 w 12192000"/>
              <a:gd name="connsiteY251" fmla="*/ 1737123 h 3429000"/>
              <a:gd name="connsiteX252" fmla="*/ 1958241 w 12192000"/>
              <a:gd name="connsiteY252" fmla="*/ 1638955 h 3429000"/>
              <a:gd name="connsiteX253" fmla="*/ 1903353 w 12192000"/>
              <a:gd name="connsiteY253" fmla="*/ 1615827 h 3429000"/>
              <a:gd name="connsiteX254" fmla="*/ 11544294 w 12192000"/>
              <a:gd name="connsiteY254" fmla="*/ 1515364 h 3429000"/>
              <a:gd name="connsiteX255" fmla="*/ 11755210 w 12192000"/>
              <a:gd name="connsiteY255" fmla="*/ 2159157 h 3429000"/>
              <a:gd name="connsiteX256" fmla="*/ 11544294 w 12192000"/>
              <a:gd name="connsiteY256" fmla="*/ 1515364 h 3429000"/>
              <a:gd name="connsiteX257" fmla="*/ 11571408 w 12192000"/>
              <a:gd name="connsiteY257" fmla="*/ 1489599 h 3429000"/>
              <a:gd name="connsiteX258" fmla="*/ 11778250 w 12192000"/>
              <a:gd name="connsiteY258" fmla="*/ 2136760 h 3429000"/>
              <a:gd name="connsiteX259" fmla="*/ 11571408 w 12192000"/>
              <a:gd name="connsiteY259" fmla="*/ 1489599 h 3429000"/>
              <a:gd name="connsiteX260" fmla="*/ 11540154 w 12192000"/>
              <a:gd name="connsiteY260" fmla="*/ 1438303 h 3429000"/>
              <a:gd name="connsiteX261" fmla="*/ 11540380 w 12192000"/>
              <a:gd name="connsiteY261" fmla="*/ 1443526 h 3429000"/>
              <a:gd name="connsiteX262" fmla="*/ 11542590 w 12192000"/>
              <a:gd name="connsiteY262" fmla="*/ 1442112 h 3429000"/>
              <a:gd name="connsiteX263" fmla="*/ 10567662 w 12192000"/>
              <a:gd name="connsiteY263" fmla="*/ 1437948 h 3429000"/>
              <a:gd name="connsiteX264" fmla="*/ 10431225 w 12192000"/>
              <a:gd name="connsiteY264" fmla="*/ 1448568 h 3429000"/>
              <a:gd name="connsiteX265" fmla="*/ 10277556 w 12192000"/>
              <a:gd name="connsiteY265" fmla="*/ 1460247 h 3429000"/>
              <a:gd name="connsiteX266" fmla="*/ 10155875 w 12192000"/>
              <a:gd name="connsiteY266" fmla="*/ 1453769 h 3429000"/>
              <a:gd name="connsiteX267" fmla="*/ 10072733 w 12192000"/>
              <a:gd name="connsiteY267" fmla="*/ 1447924 h 3429000"/>
              <a:gd name="connsiteX268" fmla="*/ 9882500 w 12192000"/>
              <a:gd name="connsiteY268" fmla="*/ 1452330 h 3429000"/>
              <a:gd name="connsiteX269" fmla="*/ 9685205 w 12192000"/>
              <a:gd name="connsiteY269" fmla="*/ 1456650 h 3429000"/>
              <a:gd name="connsiteX270" fmla="*/ 9666932 w 12192000"/>
              <a:gd name="connsiteY270" fmla="*/ 1456075 h 3429000"/>
              <a:gd name="connsiteX271" fmla="*/ 9608662 w 12192000"/>
              <a:gd name="connsiteY271" fmla="*/ 1455027 h 3429000"/>
              <a:gd name="connsiteX272" fmla="*/ 10026230 w 12192000"/>
              <a:gd name="connsiteY272" fmla="*/ 1509088 h 3429000"/>
              <a:gd name="connsiteX273" fmla="*/ 10567662 w 12192000"/>
              <a:gd name="connsiteY273" fmla="*/ 1437948 h 3429000"/>
              <a:gd name="connsiteX274" fmla="*/ 10221015 w 12192000"/>
              <a:gd name="connsiteY274" fmla="*/ 1354657 h 3429000"/>
              <a:gd name="connsiteX275" fmla="*/ 10107121 w 12192000"/>
              <a:gd name="connsiteY275" fmla="*/ 1356091 h 3429000"/>
              <a:gd name="connsiteX276" fmla="*/ 9660668 w 12192000"/>
              <a:gd name="connsiteY276" fmla="*/ 1425595 h 3429000"/>
              <a:gd name="connsiteX277" fmla="*/ 9669531 w 12192000"/>
              <a:gd name="connsiteY277" fmla="*/ 1426057 h 3429000"/>
              <a:gd name="connsiteX278" fmla="*/ 9687254 w 12192000"/>
              <a:gd name="connsiteY278" fmla="*/ 1426986 h 3429000"/>
              <a:gd name="connsiteX279" fmla="*/ 9881290 w 12192000"/>
              <a:gd name="connsiteY279" fmla="*/ 1422445 h 3429000"/>
              <a:gd name="connsiteX280" fmla="*/ 10074432 w 12192000"/>
              <a:gd name="connsiteY280" fmla="*/ 1417715 h 3429000"/>
              <a:gd name="connsiteX281" fmla="*/ 10159369 w 12192000"/>
              <a:gd name="connsiteY281" fmla="*/ 1423935 h 3429000"/>
              <a:gd name="connsiteX282" fmla="*/ 10278706 w 12192000"/>
              <a:gd name="connsiteY282" fmla="*/ 1430393 h 3429000"/>
              <a:gd name="connsiteX283" fmla="*/ 10429120 w 12192000"/>
              <a:gd name="connsiteY283" fmla="*/ 1418493 h 3429000"/>
              <a:gd name="connsiteX284" fmla="*/ 10538565 w 12192000"/>
              <a:gd name="connsiteY284" fmla="*/ 1408270 h 3429000"/>
              <a:gd name="connsiteX285" fmla="*/ 10221015 w 12192000"/>
              <a:gd name="connsiteY285" fmla="*/ 1354657 h 3429000"/>
              <a:gd name="connsiteX286" fmla="*/ 1979378 w 12192000"/>
              <a:gd name="connsiteY286" fmla="*/ 1340504 h 3429000"/>
              <a:gd name="connsiteX287" fmla="*/ 2882120 w 12192000"/>
              <a:gd name="connsiteY287" fmla="*/ 1635547 h 3429000"/>
              <a:gd name="connsiteX288" fmla="*/ 2793103 w 12192000"/>
              <a:gd name="connsiteY288" fmla="*/ 1610699 h 3429000"/>
              <a:gd name="connsiteX289" fmla="*/ 2770041 w 12192000"/>
              <a:gd name="connsiteY289" fmla="*/ 1604634 h 3429000"/>
              <a:gd name="connsiteX290" fmla="*/ 1979378 w 12192000"/>
              <a:gd name="connsiteY290" fmla="*/ 1340504 h 3429000"/>
              <a:gd name="connsiteX291" fmla="*/ 1927410 w 12192000"/>
              <a:gd name="connsiteY291" fmla="*/ 1287164 h 3429000"/>
              <a:gd name="connsiteX292" fmla="*/ 1959587 w 12192000"/>
              <a:gd name="connsiteY292" fmla="*/ 1299849 h 3429000"/>
              <a:gd name="connsiteX293" fmla="*/ 2777707 w 12192000"/>
              <a:gd name="connsiteY293" fmla="*/ 1574991 h 3429000"/>
              <a:gd name="connsiteX294" fmla="*/ 2800768 w 12192000"/>
              <a:gd name="connsiteY294" fmla="*/ 1581056 h 3429000"/>
              <a:gd name="connsiteX295" fmla="*/ 2879408 w 12192000"/>
              <a:gd name="connsiteY295" fmla="*/ 1602590 h 3429000"/>
              <a:gd name="connsiteX296" fmla="*/ 2862295 w 12192000"/>
              <a:gd name="connsiteY296" fmla="*/ 1593958 h 3429000"/>
              <a:gd name="connsiteX297" fmla="*/ 2813343 w 12192000"/>
              <a:gd name="connsiteY297" fmla="*/ 1569369 h 3429000"/>
              <a:gd name="connsiteX298" fmla="*/ 2646245 w 12192000"/>
              <a:gd name="connsiteY298" fmla="*/ 1501999 h 3429000"/>
              <a:gd name="connsiteX299" fmla="*/ 1999243 w 12192000"/>
              <a:gd name="connsiteY299" fmla="*/ 1301524 h 3429000"/>
              <a:gd name="connsiteX300" fmla="*/ 1979527 w 12192000"/>
              <a:gd name="connsiteY300" fmla="*/ 1297651 h 3429000"/>
              <a:gd name="connsiteX301" fmla="*/ 1997014 w 12192000"/>
              <a:gd name="connsiteY301" fmla="*/ 1269007 h 3429000"/>
              <a:gd name="connsiteX302" fmla="*/ 2005458 w 12192000"/>
              <a:gd name="connsiteY302" fmla="*/ 1270540 h 3429000"/>
              <a:gd name="connsiteX303" fmla="*/ 2657186 w 12192000"/>
              <a:gd name="connsiteY303" fmla="*/ 1472687 h 3429000"/>
              <a:gd name="connsiteX304" fmla="*/ 2826662 w 12192000"/>
              <a:gd name="connsiteY304" fmla="*/ 1541362 h 3429000"/>
              <a:gd name="connsiteX305" fmla="*/ 2876100 w 12192000"/>
              <a:gd name="connsiteY305" fmla="*/ 1566397 h 3429000"/>
              <a:gd name="connsiteX306" fmla="*/ 3042600 w 12192000"/>
              <a:gd name="connsiteY306" fmla="*/ 1630532 h 3429000"/>
              <a:gd name="connsiteX307" fmla="*/ 1997014 w 12192000"/>
              <a:gd name="connsiteY307" fmla="*/ 1269007 h 3429000"/>
              <a:gd name="connsiteX308" fmla="*/ 9857254 w 12192000"/>
              <a:gd name="connsiteY308" fmla="*/ 846904 h 3429000"/>
              <a:gd name="connsiteX309" fmla="*/ 8989866 w 12192000"/>
              <a:gd name="connsiteY309" fmla="*/ 1043742 h 3429000"/>
              <a:gd name="connsiteX310" fmla="*/ 8931614 w 12192000"/>
              <a:gd name="connsiteY310" fmla="*/ 1069508 h 3429000"/>
              <a:gd name="connsiteX311" fmla="*/ 8843711 w 12192000"/>
              <a:gd name="connsiteY311" fmla="*/ 1107334 h 3429000"/>
              <a:gd name="connsiteX312" fmla="*/ 8966093 w 12192000"/>
              <a:gd name="connsiteY312" fmla="*/ 1073509 h 3429000"/>
              <a:gd name="connsiteX313" fmla="*/ 9299227 w 12192000"/>
              <a:gd name="connsiteY313" fmla="*/ 1025994 h 3429000"/>
              <a:gd name="connsiteX314" fmla="*/ 9857254 w 12192000"/>
              <a:gd name="connsiteY314" fmla="*/ 846904 h 3429000"/>
              <a:gd name="connsiteX315" fmla="*/ 9615182 w 12192000"/>
              <a:gd name="connsiteY315" fmla="*/ 791499 h 3429000"/>
              <a:gd name="connsiteX316" fmla="*/ 9023688 w 12192000"/>
              <a:gd name="connsiteY316" fmla="*/ 996819 h 3429000"/>
              <a:gd name="connsiteX317" fmla="*/ 9814527 w 12192000"/>
              <a:gd name="connsiteY317" fmla="*/ 819048 h 3429000"/>
              <a:gd name="connsiteX318" fmla="*/ 9615182 w 12192000"/>
              <a:gd name="connsiteY318" fmla="*/ 791499 h 3429000"/>
              <a:gd name="connsiteX319" fmla="*/ 2305292 w 12192000"/>
              <a:gd name="connsiteY319" fmla="*/ 790492 h 3429000"/>
              <a:gd name="connsiteX320" fmla="*/ 3360922 w 12192000"/>
              <a:gd name="connsiteY320" fmla="*/ 1100373 h 3429000"/>
              <a:gd name="connsiteX321" fmla="*/ 3492420 w 12192000"/>
              <a:gd name="connsiteY321" fmla="*/ 1081145 h 3429000"/>
              <a:gd name="connsiteX322" fmla="*/ 3364086 w 12192000"/>
              <a:gd name="connsiteY322" fmla="*/ 1051340 h 3429000"/>
              <a:gd name="connsiteX323" fmla="*/ 3225818 w 12192000"/>
              <a:gd name="connsiteY323" fmla="*/ 982822 h 3429000"/>
              <a:gd name="connsiteX324" fmla="*/ 3129696 w 12192000"/>
              <a:gd name="connsiteY324" fmla="*/ 931704 h 3429000"/>
              <a:gd name="connsiteX325" fmla="*/ 2814545 w 12192000"/>
              <a:gd name="connsiteY325" fmla="*/ 853955 h 3429000"/>
              <a:gd name="connsiteX326" fmla="*/ 2305292 w 12192000"/>
              <a:gd name="connsiteY326" fmla="*/ 790492 h 3429000"/>
              <a:gd name="connsiteX327" fmla="*/ 2626982 w 12192000"/>
              <a:gd name="connsiteY327" fmla="*/ 777450 h 3429000"/>
              <a:gd name="connsiteX328" fmla="*/ 2490617 w 12192000"/>
              <a:gd name="connsiteY328" fmla="*/ 777951 h 3429000"/>
              <a:gd name="connsiteX329" fmla="*/ 2819869 w 12192000"/>
              <a:gd name="connsiteY329" fmla="*/ 823936 h 3429000"/>
              <a:gd name="connsiteX330" fmla="*/ 3143018 w 12192000"/>
              <a:gd name="connsiteY330" fmla="*/ 903698 h 3429000"/>
              <a:gd name="connsiteX331" fmla="*/ 3241520 w 12192000"/>
              <a:gd name="connsiteY331" fmla="*/ 956112 h 3429000"/>
              <a:gd name="connsiteX332" fmla="*/ 3374575 w 12192000"/>
              <a:gd name="connsiteY332" fmla="*/ 1022517 h 3429000"/>
              <a:gd name="connsiteX333" fmla="*/ 3505221 w 12192000"/>
              <a:gd name="connsiteY333" fmla="*/ 1051757 h 3429000"/>
              <a:gd name="connsiteX334" fmla="*/ 2626982 w 12192000"/>
              <a:gd name="connsiteY334" fmla="*/ 777450 h 3429000"/>
              <a:gd name="connsiteX335" fmla="*/ 9258094 w 12192000"/>
              <a:gd name="connsiteY335" fmla="*/ 529602 h 3429000"/>
              <a:gd name="connsiteX336" fmla="*/ 8526712 w 12192000"/>
              <a:gd name="connsiteY336" fmla="*/ 690804 h 3429000"/>
              <a:gd name="connsiteX337" fmla="*/ 9258094 w 12192000"/>
              <a:gd name="connsiteY337" fmla="*/ 529602 h 3429000"/>
              <a:gd name="connsiteX338" fmla="*/ 1310106 w 12192000"/>
              <a:gd name="connsiteY338" fmla="*/ 514217 h 3429000"/>
              <a:gd name="connsiteX339" fmla="*/ 854994 w 12192000"/>
              <a:gd name="connsiteY339" fmla="*/ 970136 h 3429000"/>
              <a:gd name="connsiteX340" fmla="*/ 742462 w 12192000"/>
              <a:gd name="connsiteY340" fmla="*/ 1165648 h 3429000"/>
              <a:gd name="connsiteX341" fmla="*/ 820602 w 12192000"/>
              <a:gd name="connsiteY341" fmla="*/ 1056915 h 3429000"/>
              <a:gd name="connsiteX342" fmla="*/ 878295 w 12192000"/>
              <a:gd name="connsiteY342" fmla="*/ 974594 h 3429000"/>
              <a:gd name="connsiteX343" fmla="*/ 1240607 w 12192000"/>
              <a:gd name="connsiteY343" fmla="*/ 581401 h 3429000"/>
              <a:gd name="connsiteX344" fmla="*/ 11225213 w 12192000"/>
              <a:gd name="connsiteY344" fmla="*/ 507722 h 3429000"/>
              <a:gd name="connsiteX345" fmla="*/ 11182914 w 12192000"/>
              <a:gd name="connsiteY345" fmla="*/ 767771 h 3429000"/>
              <a:gd name="connsiteX346" fmla="*/ 11099211 w 12192000"/>
              <a:gd name="connsiteY346" fmla="*/ 1184594 h 3429000"/>
              <a:gd name="connsiteX347" fmla="*/ 11064509 w 12192000"/>
              <a:gd name="connsiteY347" fmla="*/ 1278830 h 3429000"/>
              <a:gd name="connsiteX348" fmla="*/ 11049349 w 12192000"/>
              <a:gd name="connsiteY348" fmla="*/ 1318418 h 3429000"/>
              <a:gd name="connsiteX349" fmla="*/ 10978260 w 12192000"/>
              <a:gd name="connsiteY349" fmla="*/ 1537094 h 3429000"/>
              <a:gd name="connsiteX350" fmla="*/ 11225213 w 12192000"/>
              <a:gd name="connsiteY350" fmla="*/ 507722 h 3429000"/>
              <a:gd name="connsiteX351" fmla="*/ 9168987 w 12192000"/>
              <a:gd name="connsiteY351" fmla="*/ 490232 h 3429000"/>
              <a:gd name="connsiteX352" fmla="*/ 8603910 w 12192000"/>
              <a:gd name="connsiteY352" fmla="*/ 639895 h 3429000"/>
              <a:gd name="connsiteX353" fmla="*/ 9252382 w 12192000"/>
              <a:gd name="connsiteY353" fmla="*/ 498759 h 3429000"/>
              <a:gd name="connsiteX354" fmla="*/ 9168987 w 12192000"/>
              <a:gd name="connsiteY354" fmla="*/ 490232 h 3429000"/>
              <a:gd name="connsiteX355" fmla="*/ 11201005 w 12192000"/>
              <a:gd name="connsiteY355" fmla="*/ 471089 h 3429000"/>
              <a:gd name="connsiteX356" fmla="*/ 10968432 w 12192000"/>
              <a:gd name="connsiteY356" fmla="*/ 1456010 h 3429000"/>
              <a:gd name="connsiteX357" fmla="*/ 11019967 w 12192000"/>
              <a:gd name="connsiteY357" fmla="*/ 1306553 h 3429000"/>
              <a:gd name="connsiteX358" fmla="*/ 11035125 w 12192000"/>
              <a:gd name="connsiteY358" fmla="*/ 1266966 h 3429000"/>
              <a:gd name="connsiteX359" fmla="*/ 11069972 w 12192000"/>
              <a:gd name="connsiteY359" fmla="*/ 1174168 h 3429000"/>
              <a:gd name="connsiteX360" fmla="*/ 11152239 w 12192000"/>
              <a:gd name="connsiteY360" fmla="*/ 763628 h 3429000"/>
              <a:gd name="connsiteX361" fmla="*/ 11201005 w 12192000"/>
              <a:gd name="connsiteY361" fmla="*/ 471089 h 3429000"/>
              <a:gd name="connsiteX362" fmla="*/ 1423113 w 12192000"/>
              <a:gd name="connsiteY362" fmla="*/ 445565 h 3429000"/>
              <a:gd name="connsiteX363" fmla="*/ 1260565 w 12192000"/>
              <a:gd name="connsiteY363" fmla="*/ 602982 h 3429000"/>
              <a:gd name="connsiteX364" fmla="*/ 901900 w 12192000"/>
              <a:gd name="connsiteY364" fmla="*/ 992236 h 3429000"/>
              <a:gd name="connsiteX365" fmla="*/ 845044 w 12192000"/>
              <a:gd name="connsiteY365" fmla="*/ 1073436 h 3429000"/>
              <a:gd name="connsiteX366" fmla="*/ 685926 w 12192000"/>
              <a:gd name="connsiteY366" fmla="*/ 1274069 h 3429000"/>
              <a:gd name="connsiteX367" fmla="*/ 684248 w 12192000"/>
              <a:gd name="connsiteY367" fmla="*/ 1277721 h 3429000"/>
              <a:gd name="connsiteX368" fmla="*/ 1423113 w 12192000"/>
              <a:gd name="connsiteY368" fmla="*/ 445565 h 3429000"/>
              <a:gd name="connsiteX369" fmla="*/ 3316479 w 12192000"/>
              <a:gd name="connsiteY369" fmla="*/ 443136 h 3429000"/>
              <a:gd name="connsiteX370" fmla="*/ 3546806 w 12192000"/>
              <a:gd name="connsiteY370" fmla="*/ 927139 h 3429000"/>
              <a:gd name="connsiteX371" fmla="*/ 3364433 w 12192000"/>
              <a:gd name="connsiteY371" fmla="*/ 524121 h 3429000"/>
              <a:gd name="connsiteX372" fmla="*/ 10268559 w 12192000"/>
              <a:gd name="connsiteY372" fmla="*/ 442054 h 3429000"/>
              <a:gd name="connsiteX373" fmla="*/ 10494169 w 12192000"/>
              <a:gd name="connsiteY373" fmla="*/ 1091780 h 3429000"/>
              <a:gd name="connsiteX374" fmla="*/ 10356661 w 12192000"/>
              <a:gd name="connsiteY374" fmla="*/ 728302 h 3429000"/>
              <a:gd name="connsiteX375" fmla="*/ 10268559 w 12192000"/>
              <a:gd name="connsiteY375" fmla="*/ 442054 h 3429000"/>
              <a:gd name="connsiteX376" fmla="*/ 3291335 w 12192000"/>
              <a:gd name="connsiteY376" fmla="*/ 338420 h 3429000"/>
              <a:gd name="connsiteX377" fmla="*/ 3390805 w 12192000"/>
              <a:gd name="connsiteY377" fmla="*/ 508163 h 3429000"/>
              <a:gd name="connsiteX378" fmla="*/ 3579062 w 12192000"/>
              <a:gd name="connsiteY378" fmla="*/ 930040 h 3429000"/>
              <a:gd name="connsiteX379" fmla="*/ 3467355 w 12192000"/>
              <a:gd name="connsiteY379" fmla="*/ 559130 h 3429000"/>
              <a:gd name="connsiteX380" fmla="*/ 3310753 w 12192000"/>
              <a:gd name="connsiteY380" fmla="*/ 358140 h 3429000"/>
              <a:gd name="connsiteX381" fmla="*/ 3291335 w 12192000"/>
              <a:gd name="connsiteY381" fmla="*/ 338420 h 3429000"/>
              <a:gd name="connsiteX382" fmla="*/ 1635889 w 12192000"/>
              <a:gd name="connsiteY382" fmla="*/ 280494 h 3429000"/>
              <a:gd name="connsiteX383" fmla="*/ 1634800 w 12192000"/>
              <a:gd name="connsiteY383" fmla="*/ 302111 h 3429000"/>
              <a:gd name="connsiteX384" fmla="*/ 1635889 w 12192000"/>
              <a:gd name="connsiteY384" fmla="*/ 280494 h 3429000"/>
              <a:gd name="connsiteX385" fmla="*/ 10277529 w 12192000"/>
              <a:gd name="connsiteY385" fmla="*/ 272307 h 3429000"/>
              <a:gd name="connsiteX386" fmla="*/ 10276797 w 12192000"/>
              <a:gd name="connsiteY386" fmla="*/ 279672 h 3429000"/>
              <a:gd name="connsiteX387" fmla="*/ 10385906 w 12192000"/>
              <a:gd name="connsiteY387" fmla="*/ 718031 h 3429000"/>
              <a:gd name="connsiteX388" fmla="*/ 10536458 w 12192000"/>
              <a:gd name="connsiteY388" fmla="*/ 1115310 h 3429000"/>
              <a:gd name="connsiteX389" fmla="*/ 10436479 w 12192000"/>
              <a:gd name="connsiteY389" fmla="*/ 715570 h 3429000"/>
              <a:gd name="connsiteX390" fmla="*/ 10277529 w 12192000"/>
              <a:gd name="connsiteY390" fmla="*/ 272307 h 3429000"/>
              <a:gd name="connsiteX391" fmla="*/ 1510397 w 12192000"/>
              <a:gd name="connsiteY391" fmla="*/ 255705 h 3429000"/>
              <a:gd name="connsiteX392" fmla="*/ 1146550 w 12192000"/>
              <a:gd name="connsiteY392" fmla="*/ 373012 h 3429000"/>
              <a:gd name="connsiteX393" fmla="*/ 698834 w 12192000"/>
              <a:gd name="connsiteY393" fmla="*/ 523272 h 3429000"/>
              <a:gd name="connsiteX394" fmla="*/ 34256 w 12192000"/>
              <a:gd name="connsiteY394" fmla="*/ 918603 h 3429000"/>
              <a:gd name="connsiteX395" fmla="*/ 527241 w 12192000"/>
              <a:gd name="connsiteY395" fmla="*/ 636078 h 3429000"/>
              <a:gd name="connsiteX396" fmla="*/ 1510397 w 12192000"/>
              <a:gd name="connsiteY396" fmla="*/ 255705 h 3429000"/>
              <a:gd name="connsiteX397" fmla="*/ 1313114 w 12192000"/>
              <a:gd name="connsiteY397" fmla="*/ 226216 h 3429000"/>
              <a:gd name="connsiteX398" fmla="*/ 1109304 w 12192000"/>
              <a:gd name="connsiteY398" fmla="*/ 240030 h 3429000"/>
              <a:gd name="connsiteX399" fmla="*/ 8129 w 12192000"/>
              <a:gd name="connsiteY399" fmla="*/ 901519 h 3429000"/>
              <a:gd name="connsiteX400" fmla="*/ 687572 w 12192000"/>
              <a:gd name="connsiteY400" fmla="*/ 496629 h 3429000"/>
              <a:gd name="connsiteX401" fmla="*/ 1138365 w 12192000"/>
              <a:gd name="connsiteY401" fmla="*/ 345515 h 3429000"/>
              <a:gd name="connsiteX402" fmla="*/ 1505579 w 12192000"/>
              <a:gd name="connsiteY402" fmla="*/ 226526 h 3429000"/>
              <a:gd name="connsiteX403" fmla="*/ 1313114 w 12192000"/>
              <a:gd name="connsiteY403" fmla="*/ 226216 h 3429000"/>
              <a:gd name="connsiteX404" fmla="*/ 3655073 w 12192000"/>
              <a:gd name="connsiteY404" fmla="*/ 221884 h 3429000"/>
              <a:gd name="connsiteX405" fmla="*/ 3989938 w 12192000"/>
              <a:gd name="connsiteY405" fmla="*/ 562685 h 3429000"/>
              <a:gd name="connsiteX406" fmla="*/ 4393907 w 12192000"/>
              <a:gd name="connsiteY406" fmla="*/ 832258 h 3429000"/>
              <a:gd name="connsiteX407" fmla="*/ 4648051 w 12192000"/>
              <a:gd name="connsiteY407" fmla="*/ 945051 h 3429000"/>
              <a:gd name="connsiteX408" fmla="*/ 4383389 w 12192000"/>
              <a:gd name="connsiteY408" fmla="*/ 755369 h 3429000"/>
              <a:gd name="connsiteX409" fmla="*/ 4165508 w 12192000"/>
              <a:gd name="connsiteY409" fmla="*/ 606196 h 3429000"/>
              <a:gd name="connsiteX410" fmla="*/ 4068162 w 12192000"/>
              <a:gd name="connsiteY410" fmla="*/ 524394 h 3429000"/>
              <a:gd name="connsiteX411" fmla="*/ 3981416 w 12192000"/>
              <a:gd name="connsiteY411" fmla="*/ 451482 h 3429000"/>
              <a:gd name="connsiteX412" fmla="*/ 3800147 w 12192000"/>
              <a:gd name="connsiteY412" fmla="*/ 320872 h 3429000"/>
              <a:gd name="connsiteX413" fmla="*/ 3670252 w 12192000"/>
              <a:gd name="connsiteY413" fmla="*/ 193798 h 3429000"/>
              <a:gd name="connsiteX414" fmla="*/ 3817258 w 12192000"/>
              <a:gd name="connsiteY414" fmla="*/ 294577 h 3429000"/>
              <a:gd name="connsiteX415" fmla="*/ 4000461 w 12192000"/>
              <a:gd name="connsiteY415" fmla="*/ 426966 h 3429000"/>
              <a:gd name="connsiteX416" fmla="*/ 4088180 w 12192000"/>
              <a:gd name="connsiteY416" fmla="*/ 500774 h 3429000"/>
              <a:gd name="connsiteX417" fmla="*/ 4184555 w 12192000"/>
              <a:gd name="connsiteY417" fmla="*/ 581683 h 3429000"/>
              <a:gd name="connsiteX418" fmla="*/ 4399563 w 12192000"/>
              <a:gd name="connsiteY418" fmla="*/ 729106 h 3429000"/>
              <a:gd name="connsiteX419" fmla="*/ 4684469 w 12192000"/>
              <a:gd name="connsiteY419" fmla="*/ 935680 h 3429000"/>
              <a:gd name="connsiteX420" fmla="*/ 4690271 w 12192000"/>
              <a:gd name="connsiteY420" fmla="*/ 941034 h 3429000"/>
              <a:gd name="connsiteX421" fmla="*/ 4136093 w 12192000"/>
              <a:gd name="connsiteY421" fmla="*/ 429466 h 3429000"/>
              <a:gd name="connsiteX422" fmla="*/ 3670252 w 12192000"/>
              <a:gd name="connsiteY422" fmla="*/ 193798 h 3429000"/>
              <a:gd name="connsiteX423" fmla="*/ 9334796 w 12192000"/>
              <a:gd name="connsiteY423" fmla="*/ 27584 h 3429000"/>
              <a:gd name="connsiteX424" fmla="*/ 9651570 w 12192000"/>
              <a:gd name="connsiteY424" fmla="*/ 397505 h 3429000"/>
              <a:gd name="connsiteX425" fmla="*/ 9334796 w 12192000"/>
              <a:gd name="connsiteY425" fmla="*/ 27584 h 3429000"/>
              <a:gd name="connsiteX426" fmla="*/ 4440129 w 12192000"/>
              <a:gd name="connsiteY426" fmla="*/ 19571 h 3429000"/>
              <a:gd name="connsiteX427" fmla="*/ 4856525 w 12192000"/>
              <a:gd name="connsiteY427" fmla="*/ 486351 h 3429000"/>
              <a:gd name="connsiteX428" fmla="*/ 5059055 w 12192000"/>
              <a:gd name="connsiteY428" fmla="*/ 679918 h 3429000"/>
              <a:gd name="connsiteX429" fmla="*/ 5290070 w 12192000"/>
              <a:gd name="connsiteY429" fmla="*/ 834619 h 3429000"/>
              <a:gd name="connsiteX430" fmla="*/ 4834991 w 12192000"/>
              <a:gd name="connsiteY430" fmla="*/ 401985 h 3429000"/>
              <a:gd name="connsiteX431" fmla="*/ 4440129 w 12192000"/>
              <a:gd name="connsiteY431" fmla="*/ 19571 h 3429000"/>
              <a:gd name="connsiteX432" fmla="*/ 8613009 w 12192000"/>
              <a:gd name="connsiteY432" fmla="*/ 0 h 3429000"/>
              <a:gd name="connsiteX433" fmla="*/ 8720364 w 12192000"/>
              <a:gd name="connsiteY433" fmla="*/ 0 h 3429000"/>
              <a:gd name="connsiteX434" fmla="*/ 8781165 w 12192000"/>
              <a:gd name="connsiteY434" fmla="*/ 82863 h 3429000"/>
              <a:gd name="connsiteX435" fmla="*/ 8971448 w 12192000"/>
              <a:gd name="connsiteY435" fmla="*/ 246946 h 3429000"/>
              <a:gd name="connsiteX436" fmla="*/ 8820691 w 12192000"/>
              <a:gd name="connsiteY436" fmla="*/ 57482 h 3429000"/>
              <a:gd name="connsiteX437" fmla="*/ 8807612 w 12192000"/>
              <a:gd name="connsiteY437" fmla="*/ 38256 h 3429000"/>
              <a:gd name="connsiteX438" fmla="*/ 8780258 w 12192000"/>
              <a:gd name="connsiteY438" fmla="*/ 0 h 3429000"/>
              <a:gd name="connsiteX439" fmla="*/ 8818949 w 12192000"/>
              <a:gd name="connsiteY439" fmla="*/ 0 h 3429000"/>
              <a:gd name="connsiteX440" fmla="*/ 8833783 w 12192000"/>
              <a:gd name="connsiteY440" fmla="*/ 20753 h 3429000"/>
              <a:gd name="connsiteX441" fmla="*/ 8846863 w 12192000"/>
              <a:gd name="connsiteY441" fmla="*/ 39981 h 3429000"/>
              <a:gd name="connsiteX442" fmla="*/ 8960046 w 12192000"/>
              <a:gd name="connsiteY442" fmla="*/ 191389 h 3429000"/>
              <a:gd name="connsiteX443" fmla="*/ 8876789 w 12192000"/>
              <a:gd name="connsiteY443" fmla="*/ 0 h 3429000"/>
              <a:gd name="connsiteX444" fmla="*/ 8980100 w 12192000"/>
              <a:gd name="connsiteY444" fmla="*/ 0 h 3429000"/>
              <a:gd name="connsiteX445" fmla="*/ 9090618 w 12192000"/>
              <a:gd name="connsiteY445" fmla="*/ 287225 h 3429000"/>
              <a:gd name="connsiteX446" fmla="*/ 9762441 w 12192000"/>
              <a:gd name="connsiteY446" fmla="*/ 664587 h 3429000"/>
              <a:gd name="connsiteX447" fmla="*/ 9717826 w 12192000"/>
              <a:gd name="connsiteY447" fmla="*/ 487719 h 3429000"/>
              <a:gd name="connsiteX448" fmla="*/ 9713123 w 12192000"/>
              <a:gd name="connsiteY448" fmla="*/ 487663 h 3429000"/>
              <a:gd name="connsiteX449" fmla="*/ 9260878 w 12192000"/>
              <a:gd name="connsiteY449" fmla="*/ 87448 h 3429000"/>
              <a:gd name="connsiteX450" fmla="*/ 9221522 w 12192000"/>
              <a:gd name="connsiteY450" fmla="*/ 0 h 3429000"/>
              <a:gd name="connsiteX451" fmla="*/ 9425221 w 12192000"/>
              <a:gd name="connsiteY451" fmla="*/ 0 h 3429000"/>
              <a:gd name="connsiteX452" fmla="*/ 9453548 w 12192000"/>
              <a:gd name="connsiteY452" fmla="*/ 23392 h 3429000"/>
              <a:gd name="connsiteX453" fmla="*/ 9625671 w 12192000"/>
              <a:gd name="connsiteY453" fmla="*/ 210960 h 3429000"/>
              <a:gd name="connsiteX454" fmla="*/ 9632927 w 12192000"/>
              <a:gd name="connsiteY454" fmla="*/ 60128 h 3429000"/>
              <a:gd name="connsiteX455" fmla="*/ 9642174 w 12192000"/>
              <a:gd name="connsiteY455" fmla="*/ 0 h 3429000"/>
              <a:gd name="connsiteX456" fmla="*/ 9731615 w 12192000"/>
              <a:gd name="connsiteY456" fmla="*/ 0 h 3429000"/>
              <a:gd name="connsiteX457" fmla="*/ 9721255 w 12192000"/>
              <a:gd name="connsiteY457" fmla="*/ 74242 h 3429000"/>
              <a:gd name="connsiteX458" fmla="*/ 9736458 w 12192000"/>
              <a:gd name="connsiteY458" fmla="*/ 329413 h 3429000"/>
              <a:gd name="connsiteX459" fmla="*/ 9763499 w 12192000"/>
              <a:gd name="connsiteY459" fmla="*/ 99057 h 3429000"/>
              <a:gd name="connsiteX460" fmla="*/ 9777267 w 12192000"/>
              <a:gd name="connsiteY460" fmla="*/ 0 h 3429000"/>
              <a:gd name="connsiteX461" fmla="*/ 9808036 w 12192000"/>
              <a:gd name="connsiteY461" fmla="*/ 0 h 3429000"/>
              <a:gd name="connsiteX462" fmla="*/ 9793821 w 12192000"/>
              <a:gd name="connsiteY462" fmla="*/ 102652 h 3429000"/>
              <a:gd name="connsiteX463" fmla="*/ 9767436 w 12192000"/>
              <a:gd name="connsiteY463" fmla="*/ 321864 h 3429000"/>
              <a:gd name="connsiteX464" fmla="*/ 9814477 w 12192000"/>
              <a:gd name="connsiteY464" fmla="*/ 233531 h 3429000"/>
              <a:gd name="connsiteX465" fmla="*/ 9873012 w 12192000"/>
              <a:gd name="connsiteY465" fmla="*/ 38619 h 3429000"/>
              <a:gd name="connsiteX466" fmla="*/ 9875879 w 12192000"/>
              <a:gd name="connsiteY466" fmla="*/ 0 h 3429000"/>
              <a:gd name="connsiteX467" fmla="*/ 9965253 w 12192000"/>
              <a:gd name="connsiteY467" fmla="*/ 0 h 3429000"/>
              <a:gd name="connsiteX468" fmla="*/ 9930901 w 12192000"/>
              <a:gd name="connsiteY468" fmla="*/ 135026 h 3429000"/>
              <a:gd name="connsiteX469" fmla="*/ 9880832 w 12192000"/>
              <a:gd name="connsiteY469" fmla="*/ 271562 h 3429000"/>
              <a:gd name="connsiteX470" fmla="*/ 9896024 w 12192000"/>
              <a:gd name="connsiteY470" fmla="*/ 749295 h 3429000"/>
              <a:gd name="connsiteX471" fmla="*/ 10395379 w 12192000"/>
              <a:gd name="connsiteY471" fmla="*/ 1102843 h 3429000"/>
              <a:gd name="connsiteX472" fmla="*/ 10225980 w 12192000"/>
              <a:gd name="connsiteY472" fmla="*/ 132061 h 3429000"/>
              <a:gd name="connsiteX473" fmla="*/ 10314210 w 12192000"/>
              <a:gd name="connsiteY473" fmla="*/ 109353 h 3429000"/>
              <a:gd name="connsiteX474" fmla="*/ 10573663 w 12192000"/>
              <a:gd name="connsiteY474" fmla="*/ 842430 h 3429000"/>
              <a:gd name="connsiteX475" fmla="*/ 10583736 w 12192000"/>
              <a:gd name="connsiteY475" fmla="*/ 1259819 h 3429000"/>
              <a:gd name="connsiteX476" fmla="*/ 10880472 w 12192000"/>
              <a:gd name="connsiteY476" fmla="*/ 1537558 h 3429000"/>
              <a:gd name="connsiteX477" fmla="*/ 11231212 w 12192000"/>
              <a:gd name="connsiteY477" fmla="*/ 216474 h 3429000"/>
              <a:gd name="connsiteX478" fmla="*/ 11317765 w 12192000"/>
              <a:gd name="connsiteY478" fmla="*/ 209405 h 3429000"/>
              <a:gd name="connsiteX479" fmla="*/ 10982911 w 12192000"/>
              <a:gd name="connsiteY479" fmla="*/ 1622260 h 3429000"/>
              <a:gd name="connsiteX480" fmla="*/ 10968747 w 12192000"/>
              <a:gd name="connsiteY480" fmla="*/ 1630552 h 3429000"/>
              <a:gd name="connsiteX481" fmla="*/ 11258020 w 12192000"/>
              <a:gd name="connsiteY481" fmla="*/ 1972078 h 3429000"/>
              <a:gd name="connsiteX482" fmla="*/ 11688741 w 12192000"/>
              <a:gd name="connsiteY482" fmla="*/ 2616312 h 3429000"/>
              <a:gd name="connsiteX483" fmla="*/ 11794425 w 12192000"/>
              <a:gd name="connsiteY483" fmla="*/ 2252109 h 3429000"/>
              <a:gd name="connsiteX484" fmla="*/ 11792727 w 12192000"/>
              <a:gd name="connsiteY484" fmla="*/ 2240934 h 3429000"/>
              <a:gd name="connsiteX485" fmla="*/ 11776744 w 12192000"/>
              <a:gd name="connsiteY485" fmla="*/ 2242723 h 3429000"/>
              <a:gd name="connsiteX486" fmla="*/ 11442546 w 12192000"/>
              <a:gd name="connsiteY486" fmla="*/ 1307592 h 3429000"/>
              <a:gd name="connsiteX487" fmla="*/ 11527771 w 12192000"/>
              <a:gd name="connsiteY487" fmla="*/ 1275317 h 3429000"/>
              <a:gd name="connsiteX488" fmla="*/ 11851542 w 12192000"/>
              <a:gd name="connsiteY488" fmla="*/ 2034703 h 3429000"/>
              <a:gd name="connsiteX489" fmla="*/ 12122505 w 12192000"/>
              <a:gd name="connsiteY489" fmla="*/ 1727948 h 3429000"/>
              <a:gd name="connsiteX490" fmla="*/ 12192000 w 12192000"/>
              <a:gd name="connsiteY490" fmla="*/ 1669975 h 3429000"/>
              <a:gd name="connsiteX491" fmla="*/ 12192000 w 12192000"/>
              <a:gd name="connsiteY491" fmla="*/ 1731063 h 3429000"/>
              <a:gd name="connsiteX492" fmla="*/ 12155105 w 12192000"/>
              <a:gd name="connsiteY492" fmla="*/ 1762181 h 3429000"/>
              <a:gd name="connsiteX493" fmla="*/ 11918903 w 12192000"/>
              <a:gd name="connsiteY493" fmla="*/ 2062132 h 3429000"/>
              <a:gd name="connsiteX494" fmla="*/ 12067554 w 12192000"/>
              <a:gd name="connsiteY494" fmla="*/ 1888498 h 3429000"/>
              <a:gd name="connsiteX495" fmla="*/ 12192000 w 12192000"/>
              <a:gd name="connsiteY495" fmla="*/ 1782392 h 3429000"/>
              <a:gd name="connsiteX496" fmla="*/ 12192000 w 12192000"/>
              <a:gd name="connsiteY496" fmla="*/ 1822559 h 3429000"/>
              <a:gd name="connsiteX497" fmla="*/ 12087498 w 12192000"/>
              <a:gd name="connsiteY497" fmla="*/ 1911764 h 3429000"/>
              <a:gd name="connsiteX498" fmla="*/ 11941335 w 12192000"/>
              <a:gd name="connsiteY498" fmla="*/ 2083809 h 3429000"/>
              <a:gd name="connsiteX499" fmla="*/ 11898139 w 12192000"/>
              <a:gd name="connsiteY499" fmla="*/ 2163553 h 3429000"/>
              <a:gd name="connsiteX500" fmla="*/ 12037359 w 12192000"/>
              <a:gd name="connsiteY500" fmla="*/ 2053816 h 3429000"/>
              <a:gd name="connsiteX501" fmla="*/ 12192000 w 12192000"/>
              <a:gd name="connsiteY501" fmla="*/ 1901891 h 3429000"/>
              <a:gd name="connsiteX502" fmla="*/ 12192000 w 12192000"/>
              <a:gd name="connsiteY502" fmla="*/ 1973912 h 3429000"/>
              <a:gd name="connsiteX503" fmla="*/ 12054488 w 12192000"/>
              <a:gd name="connsiteY503" fmla="*/ 2104939 h 3429000"/>
              <a:gd name="connsiteX504" fmla="*/ 11880977 w 12192000"/>
              <a:gd name="connsiteY504" fmla="*/ 2245040 h 3429000"/>
              <a:gd name="connsiteX505" fmla="*/ 11879666 w 12192000"/>
              <a:gd name="connsiteY505" fmla="*/ 2246644 h 3429000"/>
              <a:gd name="connsiteX506" fmla="*/ 11873674 w 12192000"/>
              <a:gd name="connsiteY506" fmla="*/ 2254306 h 3429000"/>
              <a:gd name="connsiteX507" fmla="*/ 11738608 w 12192000"/>
              <a:gd name="connsiteY507" fmla="*/ 2689417 h 3429000"/>
              <a:gd name="connsiteX508" fmla="*/ 11732820 w 12192000"/>
              <a:gd name="connsiteY508" fmla="*/ 2696184 h 3429000"/>
              <a:gd name="connsiteX509" fmla="*/ 12058063 w 12192000"/>
              <a:gd name="connsiteY509" fmla="*/ 3376045 h 3429000"/>
              <a:gd name="connsiteX510" fmla="*/ 12077722 w 12192000"/>
              <a:gd name="connsiteY510" fmla="*/ 3428999 h 3429000"/>
              <a:gd name="connsiteX511" fmla="*/ 11980831 w 12192000"/>
              <a:gd name="connsiteY511" fmla="*/ 3428999 h 3429000"/>
              <a:gd name="connsiteX512" fmla="*/ 11842370 w 12192000"/>
              <a:gd name="connsiteY512" fmla="*/ 3103596 h 3429000"/>
              <a:gd name="connsiteX513" fmla="*/ 11807118 w 12192000"/>
              <a:gd name="connsiteY513" fmla="*/ 3032642 h 3429000"/>
              <a:gd name="connsiteX514" fmla="*/ 11352410 w 12192000"/>
              <a:gd name="connsiteY514" fmla="*/ 2253534 h 3429000"/>
              <a:gd name="connsiteX515" fmla="*/ 11344098 w 12192000"/>
              <a:gd name="connsiteY515" fmla="*/ 2252717 h 3429000"/>
              <a:gd name="connsiteX516" fmla="*/ 10730809 w 12192000"/>
              <a:gd name="connsiteY516" fmla="*/ 2156749 h 3429000"/>
              <a:gd name="connsiteX517" fmla="*/ 10713050 w 12192000"/>
              <a:gd name="connsiteY517" fmla="*/ 2164271 h 3429000"/>
              <a:gd name="connsiteX518" fmla="*/ 9420192 w 12192000"/>
              <a:gd name="connsiteY518" fmla="*/ 2263050 h 3429000"/>
              <a:gd name="connsiteX519" fmla="*/ 9404066 w 12192000"/>
              <a:gd name="connsiteY519" fmla="*/ 2242708 h 3429000"/>
              <a:gd name="connsiteX520" fmla="*/ 10712309 w 12192000"/>
              <a:gd name="connsiteY520" fmla="*/ 2109562 h 3429000"/>
              <a:gd name="connsiteX521" fmla="*/ 11291486 w 12192000"/>
              <a:gd name="connsiteY521" fmla="*/ 2166804 h 3429000"/>
              <a:gd name="connsiteX522" fmla="*/ 11176624 w 12192000"/>
              <a:gd name="connsiteY522" fmla="*/ 2010340 h 3429000"/>
              <a:gd name="connsiteX523" fmla="*/ 10665962 w 12192000"/>
              <a:gd name="connsiteY523" fmla="*/ 1445588 h 3429000"/>
              <a:gd name="connsiteX524" fmla="*/ 10647017 w 12192000"/>
              <a:gd name="connsiteY524" fmla="*/ 1450047 h 3429000"/>
              <a:gd name="connsiteX525" fmla="*/ 10107096 w 12192000"/>
              <a:gd name="connsiteY525" fmla="*/ 1560072 h 3429000"/>
              <a:gd name="connsiteX526" fmla="*/ 9439953 w 12192000"/>
              <a:gd name="connsiteY526" fmla="*/ 1480921 h 3429000"/>
              <a:gd name="connsiteX527" fmla="*/ 9470279 w 12192000"/>
              <a:gd name="connsiteY527" fmla="*/ 1443131 h 3429000"/>
              <a:gd name="connsiteX528" fmla="*/ 10565024 w 12192000"/>
              <a:gd name="connsiteY528" fmla="*/ 1352269 h 3429000"/>
              <a:gd name="connsiteX529" fmla="*/ 9922490 w 12192000"/>
              <a:gd name="connsiteY529" fmla="*/ 858833 h 3429000"/>
              <a:gd name="connsiteX530" fmla="*/ 9920481 w 12192000"/>
              <a:gd name="connsiteY530" fmla="*/ 859346 h 3429000"/>
              <a:gd name="connsiteX531" fmla="*/ 9916127 w 12192000"/>
              <a:gd name="connsiteY531" fmla="*/ 859836 h 3429000"/>
              <a:gd name="connsiteX532" fmla="*/ 9791125 w 12192000"/>
              <a:gd name="connsiteY532" fmla="*/ 938248 h 3429000"/>
              <a:gd name="connsiteX533" fmla="*/ 9528364 w 12192000"/>
              <a:gd name="connsiteY533" fmla="*/ 1022767 h 3429000"/>
              <a:gd name="connsiteX534" fmla="*/ 8629850 w 12192000"/>
              <a:gd name="connsiteY534" fmla="*/ 1184329 h 3429000"/>
              <a:gd name="connsiteX535" fmla="*/ 8600239 w 12192000"/>
              <a:gd name="connsiteY535" fmla="*/ 1167243 h 3429000"/>
              <a:gd name="connsiteX536" fmla="*/ 9761570 w 12192000"/>
              <a:gd name="connsiteY536" fmla="*/ 753283 h 3429000"/>
              <a:gd name="connsiteX537" fmla="*/ 9368237 w 12192000"/>
              <a:gd name="connsiteY537" fmla="*/ 520470 h 3429000"/>
              <a:gd name="connsiteX538" fmla="*/ 9354614 w 12192000"/>
              <a:gd name="connsiteY538" fmla="*/ 522288 h 3429000"/>
              <a:gd name="connsiteX539" fmla="*/ 8364351 w 12192000"/>
              <a:gd name="connsiteY539" fmla="*/ 730267 h 3429000"/>
              <a:gd name="connsiteX540" fmla="*/ 8386567 w 12192000"/>
              <a:gd name="connsiteY540" fmla="*/ 690760 h 3429000"/>
              <a:gd name="connsiteX541" fmla="*/ 9231713 w 12192000"/>
              <a:gd name="connsiteY541" fmla="*/ 444539 h 3429000"/>
              <a:gd name="connsiteX542" fmla="*/ 9023301 w 12192000"/>
              <a:gd name="connsiteY542" fmla="*/ 334109 h 3429000"/>
              <a:gd name="connsiteX543" fmla="*/ 9010556 w 12192000"/>
              <a:gd name="connsiteY543" fmla="*/ 329998 h 3429000"/>
              <a:gd name="connsiteX544" fmla="*/ 8687367 w 12192000"/>
              <a:gd name="connsiteY544" fmla="*/ 101276 h 3429000"/>
              <a:gd name="connsiteX545" fmla="*/ 4382818 w 12192000"/>
              <a:gd name="connsiteY545" fmla="*/ 0 h 3429000"/>
              <a:gd name="connsiteX546" fmla="*/ 4463614 w 12192000"/>
              <a:gd name="connsiteY546" fmla="*/ 0 h 3429000"/>
              <a:gd name="connsiteX547" fmla="*/ 4557150 w 12192000"/>
              <a:gd name="connsiteY547" fmla="*/ 81023 h 3429000"/>
              <a:gd name="connsiteX548" fmla="*/ 4856936 w 12192000"/>
              <a:gd name="connsiteY548" fmla="*/ 380146 h 3429000"/>
              <a:gd name="connsiteX549" fmla="*/ 5111996 w 12192000"/>
              <a:gd name="connsiteY549" fmla="*/ 636759 h 3429000"/>
              <a:gd name="connsiteX550" fmla="*/ 5388878 w 12192000"/>
              <a:gd name="connsiteY550" fmla="*/ 871185 h 3429000"/>
              <a:gd name="connsiteX551" fmla="*/ 5425556 w 12192000"/>
              <a:gd name="connsiteY551" fmla="*/ 879967 h 3429000"/>
              <a:gd name="connsiteX552" fmla="*/ 4943646 w 12192000"/>
              <a:gd name="connsiteY552" fmla="*/ 393916 h 3429000"/>
              <a:gd name="connsiteX553" fmla="*/ 4594837 w 12192000"/>
              <a:gd name="connsiteY553" fmla="*/ 103274 h 3429000"/>
              <a:gd name="connsiteX554" fmla="*/ 4518536 w 12192000"/>
              <a:gd name="connsiteY554" fmla="*/ 31511 h 3429000"/>
              <a:gd name="connsiteX555" fmla="*/ 4483543 w 12192000"/>
              <a:gd name="connsiteY555" fmla="*/ 0 h 3429000"/>
              <a:gd name="connsiteX556" fmla="*/ 4534233 w 12192000"/>
              <a:gd name="connsiteY556" fmla="*/ 0 h 3429000"/>
              <a:gd name="connsiteX557" fmla="*/ 4633631 w 12192000"/>
              <a:gd name="connsiteY557" fmla="*/ 74706 h 3429000"/>
              <a:gd name="connsiteX558" fmla="*/ 4949299 w 12192000"/>
              <a:gd name="connsiteY558" fmla="*/ 337336 h 3429000"/>
              <a:gd name="connsiteX559" fmla="*/ 5291452 w 12192000"/>
              <a:gd name="connsiteY559" fmla="*/ 647801 h 3429000"/>
              <a:gd name="connsiteX560" fmla="*/ 5434998 w 12192000"/>
              <a:gd name="connsiteY560" fmla="*/ 825100 h 3429000"/>
              <a:gd name="connsiteX561" fmla="*/ 5351015 w 12192000"/>
              <a:gd name="connsiteY561" fmla="*/ 331989 h 3429000"/>
              <a:gd name="connsiteX562" fmla="*/ 5344012 w 12192000"/>
              <a:gd name="connsiteY562" fmla="*/ 131333 h 3429000"/>
              <a:gd name="connsiteX563" fmla="*/ 5349920 w 12192000"/>
              <a:gd name="connsiteY563" fmla="*/ 0 h 3429000"/>
              <a:gd name="connsiteX564" fmla="*/ 5401317 w 12192000"/>
              <a:gd name="connsiteY564" fmla="*/ 0 h 3429000"/>
              <a:gd name="connsiteX565" fmla="*/ 5400859 w 12192000"/>
              <a:gd name="connsiteY565" fmla="*/ 83801 h 3429000"/>
              <a:gd name="connsiteX566" fmla="*/ 5401644 w 12192000"/>
              <a:gd name="connsiteY566" fmla="*/ 188847 h 3429000"/>
              <a:gd name="connsiteX567" fmla="*/ 5467256 w 12192000"/>
              <a:gd name="connsiteY567" fmla="*/ 746494 h 3429000"/>
              <a:gd name="connsiteX568" fmla="*/ 5448069 w 12192000"/>
              <a:gd name="connsiteY568" fmla="*/ 138554 h 3429000"/>
              <a:gd name="connsiteX569" fmla="*/ 5440458 w 12192000"/>
              <a:gd name="connsiteY569" fmla="*/ 0 h 3429000"/>
              <a:gd name="connsiteX570" fmla="*/ 5472521 w 12192000"/>
              <a:gd name="connsiteY570" fmla="*/ 0 h 3429000"/>
              <a:gd name="connsiteX571" fmla="*/ 5480135 w 12192000"/>
              <a:gd name="connsiteY571" fmla="*/ 136802 h 3429000"/>
              <a:gd name="connsiteX572" fmla="*/ 5499023 w 12192000"/>
              <a:gd name="connsiteY572" fmla="*/ 737310 h 3429000"/>
              <a:gd name="connsiteX573" fmla="*/ 5547022 w 12192000"/>
              <a:gd name="connsiteY573" fmla="*/ 178838 h 3429000"/>
              <a:gd name="connsiteX574" fmla="*/ 5522799 w 12192000"/>
              <a:gd name="connsiteY574" fmla="*/ 0 h 3429000"/>
              <a:gd name="connsiteX575" fmla="*/ 5573386 w 12192000"/>
              <a:gd name="connsiteY575" fmla="*/ 0 h 3429000"/>
              <a:gd name="connsiteX576" fmla="*/ 5587618 w 12192000"/>
              <a:gd name="connsiteY576" fmla="*/ 82353 h 3429000"/>
              <a:gd name="connsiteX577" fmla="*/ 5519779 w 12192000"/>
              <a:gd name="connsiteY577" fmla="*/ 930223 h 3429000"/>
              <a:gd name="connsiteX578" fmla="*/ 5520293 w 12192000"/>
              <a:gd name="connsiteY578" fmla="*/ 931602 h 3429000"/>
              <a:gd name="connsiteX579" fmla="*/ 5767221 w 12192000"/>
              <a:gd name="connsiteY579" fmla="*/ 1236564 h 3429000"/>
              <a:gd name="connsiteX580" fmla="*/ 6937169 w 12192000"/>
              <a:gd name="connsiteY580" fmla="*/ 1386941 h 3429000"/>
              <a:gd name="connsiteX581" fmla="*/ 6953922 w 12192000"/>
              <a:gd name="connsiteY581" fmla="*/ 1461068 h 3429000"/>
              <a:gd name="connsiteX582" fmla="*/ 6071359 w 12192000"/>
              <a:gd name="connsiteY582" fmla="*/ 1341770 h 3429000"/>
              <a:gd name="connsiteX583" fmla="*/ 6038839 w 12192000"/>
              <a:gd name="connsiteY583" fmla="*/ 1335474 h 3429000"/>
              <a:gd name="connsiteX584" fmla="*/ 6038706 w 12192000"/>
              <a:gd name="connsiteY584" fmla="*/ 1334847 h 3429000"/>
              <a:gd name="connsiteX585" fmla="*/ 6037784 w 12192000"/>
              <a:gd name="connsiteY585" fmla="*/ 1335270 h 3429000"/>
              <a:gd name="connsiteX586" fmla="*/ 6038839 w 12192000"/>
              <a:gd name="connsiteY586" fmla="*/ 1335474 h 3429000"/>
              <a:gd name="connsiteX587" fmla="*/ 6040338 w 12192000"/>
              <a:gd name="connsiteY587" fmla="*/ 1342418 h 3429000"/>
              <a:gd name="connsiteX588" fmla="*/ 6024488 w 12192000"/>
              <a:gd name="connsiteY588" fmla="*/ 1380903 h 3429000"/>
              <a:gd name="connsiteX589" fmla="*/ 5599771 w 12192000"/>
              <a:gd name="connsiteY589" fmla="*/ 2080652 h 3429000"/>
              <a:gd name="connsiteX590" fmla="*/ 5548843 w 12192000"/>
              <a:gd name="connsiteY590" fmla="*/ 2134845 h 3429000"/>
              <a:gd name="connsiteX591" fmla="*/ 5940952 w 12192000"/>
              <a:gd name="connsiteY591" fmla="*/ 2821028 h 3429000"/>
              <a:gd name="connsiteX592" fmla="*/ 6043441 w 12192000"/>
              <a:gd name="connsiteY592" fmla="*/ 3236847 h 3429000"/>
              <a:gd name="connsiteX593" fmla="*/ 6093432 w 12192000"/>
              <a:gd name="connsiteY593" fmla="*/ 3429000 h 3429000"/>
              <a:gd name="connsiteX594" fmla="*/ 6034344 w 12192000"/>
              <a:gd name="connsiteY594" fmla="*/ 3429000 h 3429000"/>
              <a:gd name="connsiteX595" fmla="*/ 6026679 w 12192000"/>
              <a:gd name="connsiteY595" fmla="*/ 3407959 h 3429000"/>
              <a:gd name="connsiteX596" fmla="*/ 5800441 w 12192000"/>
              <a:gd name="connsiteY596" fmla="*/ 2906286 h 3429000"/>
              <a:gd name="connsiteX597" fmla="*/ 5526562 w 12192000"/>
              <a:gd name="connsiteY597" fmla="*/ 2276388 h 3429000"/>
              <a:gd name="connsiteX598" fmla="*/ 5519640 w 12192000"/>
              <a:gd name="connsiteY598" fmla="*/ 2254774 h 3429000"/>
              <a:gd name="connsiteX599" fmla="*/ 5844559 w 12192000"/>
              <a:gd name="connsiteY599" fmla="*/ 3124349 h 3429000"/>
              <a:gd name="connsiteX600" fmla="*/ 5975994 w 12192000"/>
              <a:gd name="connsiteY600" fmla="*/ 3429000 h 3429000"/>
              <a:gd name="connsiteX601" fmla="*/ 5898547 w 12192000"/>
              <a:gd name="connsiteY601" fmla="*/ 3429000 h 3429000"/>
              <a:gd name="connsiteX602" fmla="*/ 5682041 w 12192000"/>
              <a:gd name="connsiteY602" fmla="*/ 2926860 h 3429000"/>
              <a:gd name="connsiteX603" fmla="*/ 5461758 w 12192000"/>
              <a:gd name="connsiteY603" fmla="*/ 2391220 h 3429000"/>
              <a:gd name="connsiteX604" fmla="*/ 5237282 w 12192000"/>
              <a:gd name="connsiteY604" fmla="*/ 3150086 h 3429000"/>
              <a:gd name="connsiteX605" fmla="*/ 5115009 w 12192000"/>
              <a:gd name="connsiteY605" fmla="*/ 3429000 h 3429000"/>
              <a:gd name="connsiteX606" fmla="*/ 5028074 w 12192000"/>
              <a:gd name="connsiteY606" fmla="*/ 3429000 h 3429000"/>
              <a:gd name="connsiteX607" fmla="*/ 5079508 w 12192000"/>
              <a:gd name="connsiteY607" fmla="*/ 3320074 h 3429000"/>
              <a:gd name="connsiteX608" fmla="*/ 5371846 w 12192000"/>
              <a:gd name="connsiteY608" fmla="*/ 2495413 h 3429000"/>
              <a:gd name="connsiteX609" fmla="*/ 5270512 w 12192000"/>
              <a:gd name="connsiteY609" fmla="*/ 2709975 h 3429000"/>
              <a:gd name="connsiteX610" fmla="*/ 5062409 w 12192000"/>
              <a:gd name="connsiteY610" fmla="*/ 3224544 h 3429000"/>
              <a:gd name="connsiteX611" fmla="*/ 5036628 w 12192000"/>
              <a:gd name="connsiteY611" fmla="*/ 3325247 h 3429000"/>
              <a:gd name="connsiteX612" fmla="*/ 5009112 w 12192000"/>
              <a:gd name="connsiteY612" fmla="*/ 3429000 h 3429000"/>
              <a:gd name="connsiteX613" fmla="*/ 4976679 w 12192000"/>
              <a:gd name="connsiteY613" fmla="*/ 3429000 h 3429000"/>
              <a:gd name="connsiteX614" fmla="*/ 5006537 w 12192000"/>
              <a:gd name="connsiteY614" fmla="*/ 3318068 h 3429000"/>
              <a:gd name="connsiteX615" fmla="*/ 5032723 w 12192000"/>
              <a:gd name="connsiteY615" fmla="*/ 3215957 h 3429000"/>
              <a:gd name="connsiteX616" fmla="*/ 5242949 w 12192000"/>
              <a:gd name="connsiteY616" fmla="*/ 2696175 h 3429000"/>
              <a:gd name="connsiteX617" fmla="*/ 5286321 w 12192000"/>
              <a:gd name="connsiteY617" fmla="*/ 2604555 h 3429000"/>
              <a:gd name="connsiteX618" fmla="*/ 5008210 w 12192000"/>
              <a:gd name="connsiteY618" fmla="*/ 3220194 h 3429000"/>
              <a:gd name="connsiteX619" fmla="*/ 4986321 w 12192000"/>
              <a:gd name="connsiteY619" fmla="*/ 3336687 h 3429000"/>
              <a:gd name="connsiteX620" fmla="*/ 4973474 w 12192000"/>
              <a:gd name="connsiteY620" fmla="*/ 3429000 h 3429000"/>
              <a:gd name="connsiteX621" fmla="*/ 4907178 w 12192000"/>
              <a:gd name="connsiteY621" fmla="*/ 3429000 h 3429000"/>
              <a:gd name="connsiteX622" fmla="*/ 4910810 w 12192000"/>
              <a:gd name="connsiteY622" fmla="*/ 3400660 h 3429000"/>
              <a:gd name="connsiteX623" fmla="*/ 4987461 w 12192000"/>
              <a:gd name="connsiteY623" fmla="*/ 3003994 h 3429000"/>
              <a:gd name="connsiteX624" fmla="*/ 5179262 w 12192000"/>
              <a:gd name="connsiteY624" fmla="*/ 2606044 h 3429000"/>
              <a:gd name="connsiteX625" fmla="*/ 4689678 w 12192000"/>
              <a:gd name="connsiteY625" fmla="*/ 3011241 h 3429000"/>
              <a:gd name="connsiteX626" fmla="*/ 4477543 w 12192000"/>
              <a:gd name="connsiteY626" fmla="*/ 3245836 h 3429000"/>
              <a:gd name="connsiteX627" fmla="*/ 4329957 w 12192000"/>
              <a:gd name="connsiteY627" fmla="*/ 3429000 h 3429000"/>
              <a:gd name="connsiteX628" fmla="*/ 4218595 w 12192000"/>
              <a:gd name="connsiteY628" fmla="*/ 3429000 h 3429000"/>
              <a:gd name="connsiteX629" fmla="*/ 4368888 w 12192000"/>
              <a:gd name="connsiteY629" fmla="*/ 3239412 h 3429000"/>
              <a:gd name="connsiteX630" fmla="*/ 4563091 w 12192000"/>
              <a:gd name="connsiteY630" fmla="*/ 3013508 h 3429000"/>
              <a:gd name="connsiteX631" fmla="*/ 5387324 w 12192000"/>
              <a:gd name="connsiteY631" fmla="*/ 2276830 h 3429000"/>
              <a:gd name="connsiteX632" fmla="*/ 5073620 w 12192000"/>
              <a:gd name="connsiteY632" fmla="*/ 2526437 h 3429000"/>
              <a:gd name="connsiteX633" fmla="*/ 4689789 w 12192000"/>
              <a:gd name="connsiteY633" fmla="*/ 2839382 h 3429000"/>
              <a:gd name="connsiteX634" fmla="*/ 4418722 w 12192000"/>
              <a:gd name="connsiteY634" fmla="*/ 3141886 h 3429000"/>
              <a:gd name="connsiteX635" fmla="*/ 4214944 w 12192000"/>
              <a:gd name="connsiteY635" fmla="*/ 3429000 h 3429000"/>
              <a:gd name="connsiteX636" fmla="*/ 4177898 w 12192000"/>
              <a:gd name="connsiteY636" fmla="*/ 3429000 h 3429000"/>
              <a:gd name="connsiteX637" fmla="*/ 4391597 w 12192000"/>
              <a:gd name="connsiteY637" fmla="*/ 3127370 h 3429000"/>
              <a:gd name="connsiteX638" fmla="*/ 4668889 w 12192000"/>
              <a:gd name="connsiteY638" fmla="*/ 2817399 h 3429000"/>
              <a:gd name="connsiteX639" fmla="*/ 5055427 w 12192000"/>
              <a:gd name="connsiteY639" fmla="*/ 2502476 h 3429000"/>
              <a:gd name="connsiteX640" fmla="*/ 5371814 w 12192000"/>
              <a:gd name="connsiteY640" fmla="*/ 2249975 h 3429000"/>
              <a:gd name="connsiteX641" fmla="*/ 4987918 w 12192000"/>
              <a:gd name="connsiteY641" fmla="*/ 2409701 h 3429000"/>
              <a:gd name="connsiteX642" fmla="*/ 4317146 w 12192000"/>
              <a:gd name="connsiteY642" fmla="*/ 3158716 h 3429000"/>
              <a:gd name="connsiteX643" fmla="*/ 4171627 w 12192000"/>
              <a:gd name="connsiteY643" fmla="*/ 3429000 h 3429000"/>
              <a:gd name="connsiteX644" fmla="*/ 4081585 w 12192000"/>
              <a:gd name="connsiteY644" fmla="*/ 3429000 h 3429000"/>
              <a:gd name="connsiteX645" fmla="*/ 4238603 w 12192000"/>
              <a:gd name="connsiteY645" fmla="*/ 3130341 h 3429000"/>
              <a:gd name="connsiteX646" fmla="*/ 4778333 w 12192000"/>
              <a:gd name="connsiteY646" fmla="*/ 2444626 h 3429000"/>
              <a:gd name="connsiteX647" fmla="*/ 5414185 w 12192000"/>
              <a:gd name="connsiteY647" fmla="*/ 2144882 h 3429000"/>
              <a:gd name="connsiteX648" fmla="*/ 5959648 w 12192000"/>
              <a:gd name="connsiteY648" fmla="*/ 1331797 h 3429000"/>
              <a:gd name="connsiteX649" fmla="*/ 5355019 w 12192000"/>
              <a:gd name="connsiteY649" fmla="*/ 1305672 h 3429000"/>
              <a:gd name="connsiteX650" fmla="*/ 5083565 w 12192000"/>
              <a:gd name="connsiteY650" fmla="*/ 1750121 h 3429000"/>
              <a:gd name="connsiteX651" fmla="*/ 4713577 w 12192000"/>
              <a:gd name="connsiteY651" fmla="*/ 2187803 h 3429000"/>
              <a:gd name="connsiteX652" fmla="*/ 3989559 w 12192000"/>
              <a:gd name="connsiteY652" fmla="*/ 2716945 h 3429000"/>
              <a:gd name="connsiteX653" fmla="*/ 3939824 w 12192000"/>
              <a:gd name="connsiteY653" fmla="*/ 2637900 h 3429000"/>
              <a:gd name="connsiteX654" fmla="*/ 4584537 w 12192000"/>
              <a:gd name="connsiteY654" fmla="*/ 1895826 h 3429000"/>
              <a:gd name="connsiteX655" fmla="*/ 5037105 w 12192000"/>
              <a:gd name="connsiteY655" fmla="*/ 1659765 h 3429000"/>
              <a:gd name="connsiteX656" fmla="*/ 5039930 w 12192000"/>
              <a:gd name="connsiteY656" fmla="*/ 1660585 h 3429000"/>
              <a:gd name="connsiteX657" fmla="*/ 5263764 w 12192000"/>
              <a:gd name="connsiteY657" fmla="*/ 1306525 h 3429000"/>
              <a:gd name="connsiteX658" fmla="*/ 4086300 w 12192000"/>
              <a:gd name="connsiteY658" fmla="*/ 1455599 h 3429000"/>
              <a:gd name="connsiteX659" fmla="*/ 4085485 w 12192000"/>
              <a:gd name="connsiteY659" fmla="*/ 1470070 h 3429000"/>
              <a:gd name="connsiteX660" fmla="*/ 3871915 w 12192000"/>
              <a:gd name="connsiteY660" fmla="*/ 1824645 h 3429000"/>
              <a:gd name="connsiteX661" fmla="*/ 3799374 w 12192000"/>
              <a:gd name="connsiteY661" fmla="*/ 2037127 h 3429000"/>
              <a:gd name="connsiteX662" fmla="*/ 3498850 w 12192000"/>
              <a:gd name="connsiteY662" fmla="*/ 3232888 h 3429000"/>
              <a:gd name="connsiteX663" fmla="*/ 3399216 w 12192000"/>
              <a:gd name="connsiteY663" fmla="*/ 3429000 h 3429000"/>
              <a:gd name="connsiteX664" fmla="*/ 3303688 w 12192000"/>
              <a:gd name="connsiteY664" fmla="*/ 3429000 h 3429000"/>
              <a:gd name="connsiteX665" fmla="*/ 3391774 w 12192000"/>
              <a:gd name="connsiteY665" fmla="*/ 3268181 h 3429000"/>
              <a:gd name="connsiteX666" fmla="*/ 3735540 w 12192000"/>
              <a:gd name="connsiteY666" fmla="*/ 2117923 h 3429000"/>
              <a:gd name="connsiteX667" fmla="*/ 3729438 w 12192000"/>
              <a:gd name="connsiteY667" fmla="*/ 2140058 h 3429000"/>
              <a:gd name="connsiteX668" fmla="*/ 3707782 w 12192000"/>
              <a:gd name="connsiteY668" fmla="*/ 2215908 h 3429000"/>
              <a:gd name="connsiteX669" fmla="*/ 3583827 w 12192000"/>
              <a:gd name="connsiteY669" fmla="*/ 2610215 h 3429000"/>
              <a:gd name="connsiteX670" fmla="*/ 3547861 w 12192000"/>
              <a:gd name="connsiteY670" fmla="*/ 2700609 h 3429000"/>
              <a:gd name="connsiteX671" fmla="*/ 3490905 w 12192000"/>
              <a:gd name="connsiteY671" fmla="*/ 2848660 h 3429000"/>
              <a:gd name="connsiteX672" fmla="*/ 3455859 w 12192000"/>
              <a:gd name="connsiteY672" fmla="*/ 2962301 h 3429000"/>
              <a:gd name="connsiteX673" fmla="*/ 3429112 w 12192000"/>
              <a:gd name="connsiteY673" fmla="*/ 3050469 h 3429000"/>
              <a:gd name="connsiteX674" fmla="*/ 3304862 w 12192000"/>
              <a:gd name="connsiteY674" fmla="*/ 3367476 h 3429000"/>
              <a:gd name="connsiteX675" fmla="*/ 3276071 w 12192000"/>
              <a:gd name="connsiteY675" fmla="*/ 3429000 h 3429000"/>
              <a:gd name="connsiteX676" fmla="*/ 3240805 w 12192000"/>
              <a:gd name="connsiteY676" fmla="*/ 3429000 h 3429000"/>
              <a:gd name="connsiteX677" fmla="*/ 3275917 w 12192000"/>
              <a:gd name="connsiteY677" fmla="*/ 3354192 h 3429000"/>
              <a:gd name="connsiteX678" fmla="*/ 3399358 w 12192000"/>
              <a:gd name="connsiteY678" fmla="*/ 3040011 h 3429000"/>
              <a:gd name="connsiteX679" fmla="*/ 3425650 w 12192000"/>
              <a:gd name="connsiteY679" fmla="*/ 2952333 h 3429000"/>
              <a:gd name="connsiteX680" fmla="*/ 3460661 w 12192000"/>
              <a:gd name="connsiteY680" fmla="*/ 2837763 h 3429000"/>
              <a:gd name="connsiteX681" fmla="*/ 3518021 w 12192000"/>
              <a:gd name="connsiteY681" fmla="*/ 2688298 h 3429000"/>
              <a:gd name="connsiteX682" fmla="*/ 3554035 w 12192000"/>
              <a:gd name="connsiteY682" fmla="*/ 2598832 h 3429000"/>
              <a:gd name="connsiteX683" fmla="*/ 3677174 w 12192000"/>
              <a:gd name="connsiteY683" fmla="*/ 2207351 h 3429000"/>
              <a:gd name="connsiteX684" fmla="*/ 3698819 w 12192000"/>
              <a:gd name="connsiteY684" fmla="*/ 2131503 h 3429000"/>
              <a:gd name="connsiteX685" fmla="*/ 3702094 w 12192000"/>
              <a:gd name="connsiteY685" fmla="*/ 2120194 h 3429000"/>
              <a:gd name="connsiteX686" fmla="*/ 3398355 w 12192000"/>
              <a:gd name="connsiteY686" fmla="*/ 2665603 h 3429000"/>
              <a:gd name="connsiteX687" fmla="*/ 3193941 w 12192000"/>
              <a:gd name="connsiteY687" fmla="*/ 3369775 h 3429000"/>
              <a:gd name="connsiteX688" fmla="*/ 3184140 w 12192000"/>
              <a:gd name="connsiteY688" fmla="*/ 3429000 h 3429000"/>
              <a:gd name="connsiteX689" fmla="*/ 3099978 w 12192000"/>
              <a:gd name="connsiteY689" fmla="*/ 3429000 h 3429000"/>
              <a:gd name="connsiteX690" fmla="*/ 3101556 w 12192000"/>
              <a:gd name="connsiteY690" fmla="*/ 3414337 h 3429000"/>
              <a:gd name="connsiteX691" fmla="*/ 3370162 w 12192000"/>
              <a:gd name="connsiteY691" fmla="*/ 2356550 h 3429000"/>
              <a:gd name="connsiteX692" fmla="*/ 3746477 w 12192000"/>
              <a:gd name="connsiteY692" fmla="*/ 1948889 h 3429000"/>
              <a:gd name="connsiteX693" fmla="*/ 3863399 w 12192000"/>
              <a:gd name="connsiteY693" fmla="*/ 1658257 h 3429000"/>
              <a:gd name="connsiteX694" fmla="*/ 3968712 w 12192000"/>
              <a:gd name="connsiteY694" fmla="*/ 1484989 h 3429000"/>
              <a:gd name="connsiteX695" fmla="*/ 2792390 w 12192000"/>
              <a:gd name="connsiteY695" fmla="*/ 1953974 h 3429000"/>
              <a:gd name="connsiteX696" fmla="*/ 2714982 w 12192000"/>
              <a:gd name="connsiteY696" fmla="*/ 1998051 h 3429000"/>
              <a:gd name="connsiteX697" fmla="*/ 2813361 w 12192000"/>
              <a:gd name="connsiteY697" fmla="*/ 2594912 h 3429000"/>
              <a:gd name="connsiteX698" fmla="*/ 2688430 w 12192000"/>
              <a:gd name="connsiteY698" fmla="*/ 3372564 h 3429000"/>
              <a:gd name="connsiteX699" fmla="*/ 2629626 w 12192000"/>
              <a:gd name="connsiteY699" fmla="*/ 3334394 h 3429000"/>
              <a:gd name="connsiteX700" fmla="*/ 2565328 w 12192000"/>
              <a:gd name="connsiteY700" fmla="*/ 2087399 h 3429000"/>
              <a:gd name="connsiteX701" fmla="*/ 1922999 w 12192000"/>
              <a:gd name="connsiteY701" fmla="*/ 2551343 h 3429000"/>
              <a:gd name="connsiteX702" fmla="*/ 1950261 w 12192000"/>
              <a:gd name="connsiteY702" fmla="*/ 2976858 h 3429000"/>
              <a:gd name="connsiteX703" fmla="*/ 2365554 w 12192000"/>
              <a:gd name="connsiteY703" fmla="*/ 3330107 h 3429000"/>
              <a:gd name="connsiteX704" fmla="*/ 2424142 w 12192000"/>
              <a:gd name="connsiteY704" fmla="*/ 3429000 h 3429000"/>
              <a:gd name="connsiteX705" fmla="*/ 2395994 w 12192000"/>
              <a:gd name="connsiteY705" fmla="*/ 3429000 h 3429000"/>
              <a:gd name="connsiteX706" fmla="*/ 2392863 w 12192000"/>
              <a:gd name="connsiteY706" fmla="*/ 3423964 h 3429000"/>
              <a:gd name="connsiteX707" fmla="*/ 2017589 w 12192000"/>
              <a:gd name="connsiteY707" fmla="*/ 3064982 h 3429000"/>
              <a:gd name="connsiteX708" fmla="*/ 2147336 w 12192000"/>
              <a:gd name="connsiteY708" fmla="*/ 3165052 h 3429000"/>
              <a:gd name="connsiteX709" fmla="*/ 2207047 w 12192000"/>
              <a:gd name="connsiteY709" fmla="*/ 3225540 h 3429000"/>
              <a:gd name="connsiteX710" fmla="*/ 2299106 w 12192000"/>
              <a:gd name="connsiteY710" fmla="*/ 3349931 h 3429000"/>
              <a:gd name="connsiteX711" fmla="*/ 2314430 w 12192000"/>
              <a:gd name="connsiteY711" fmla="*/ 3372144 h 3429000"/>
              <a:gd name="connsiteX712" fmla="*/ 2352406 w 12192000"/>
              <a:gd name="connsiteY712" fmla="*/ 3429000 h 3429000"/>
              <a:gd name="connsiteX713" fmla="*/ 2314492 w 12192000"/>
              <a:gd name="connsiteY713" fmla="*/ 3429000 h 3429000"/>
              <a:gd name="connsiteX714" fmla="*/ 2288095 w 12192000"/>
              <a:gd name="connsiteY714" fmla="*/ 3389030 h 3429000"/>
              <a:gd name="connsiteX715" fmla="*/ 2272768 w 12192000"/>
              <a:gd name="connsiteY715" fmla="*/ 3366822 h 3429000"/>
              <a:gd name="connsiteX716" fmla="*/ 2182715 w 12192000"/>
              <a:gd name="connsiteY716" fmla="*/ 3246071 h 3429000"/>
              <a:gd name="connsiteX717" fmla="*/ 2032061 w 12192000"/>
              <a:gd name="connsiteY717" fmla="*/ 3112380 h 3429000"/>
              <a:gd name="connsiteX718" fmla="*/ 2257220 w 12192000"/>
              <a:gd name="connsiteY718" fmla="*/ 3397257 h 3429000"/>
              <a:gd name="connsiteX719" fmla="*/ 2281324 w 12192000"/>
              <a:gd name="connsiteY719" fmla="*/ 3429000 h 3429000"/>
              <a:gd name="connsiteX720" fmla="*/ 2242860 w 12192000"/>
              <a:gd name="connsiteY720" fmla="*/ 3429000 h 3429000"/>
              <a:gd name="connsiteX721" fmla="*/ 2232818 w 12192000"/>
              <a:gd name="connsiteY721" fmla="*/ 3415926 h 3429000"/>
              <a:gd name="connsiteX722" fmla="*/ 1990172 w 12192000"/>
              <a:gd name="connsiteY722" fmla="*/ 3113121 h 3429000"/>
              <a:gd name="connsiteX723" fmla="*/ 2124090 w 12192000"/>
              <a:gd name="connsiteY723" fmla="*/ 3332017 h 3429000"/>
              <a:gd name="connsiteX724" fmla="*/ 2200380 w 12192000"/>
              <a:gd name="connsiteY724" fmla="*/ 3429000 h 3429000"/>
              <a:gd name="connsiteX725" fmla="*/ 2147507 w 12192000"/>
              <a:gd name="connsiteY725" fmla="*/ 3429000 h 3429000"/>
              <a:gd name="connsiteX726" fmla="*/ 2070668 w 12192000"/>
              <a:gd name="connsiteY726" fmla="*/ 3332520 h 3429000"/>
              <a:gd name="connsiteX727" fmla="*/ 1975142 w 12192000"/>
              <a:gd name="connsiteY727" fmla="*/ 3156570 h 3429000"/>
              <a:gd name="connsiteX728" fmla="*/ 2050035 w 12192000"/>
              <a:gd name="connsiteY728" fmla="*/ 3384345 h 3429000"/>
              <a:gd name="connsiteX729" fmla="*/ 2063025 w 12192000"/>
              <a:gd name="connsiteY729" fmla="*/ 3429000 h 3429000"/>
              <a:gd name="connsiteX730" fmla="*/ 2021675 w 12192000"/>
              <a:gd name="connsiteY730" fmla="*/ 3429000 h 3429000"/>
              <a:gd name="connsiteX731" fmla="*/ 2019308 w 12192000"/>
              <a:gd name="connsiteY731" fmla="*/ 3418118 h 3429000"/>
              <a:gd name="connsiteX732" fmla="*/ 1938835 w 12192000"/>
              <a:gd name="connsiteY732" fmla="*/ 3122160 h 3429000"/>
              <a:gd name="connsiteX733" fmla="*/ 1953230 w 12192000"/>
              <a:gd name="connsiteY733" fmla="*/ 3330699 h 3429000"/>
              <a:gd name="connsiteX734" fmla="*/ 1956763 w 12192000"/>
              <a:gd name="connsiteY734" fmla="*/ 3349191 h 3429000"/>
              <a:gd name="connsiteX735" fmla="*/ 1967925 w 12192000"/>
              <a:gd name="connsiteY735" fmla="*/ 3429000 h 3429000"/>
              <a:gd name="connsiteX736" fmla="*/ 1936622 w 12192000"/>
              <a:gd name="connsiteY736" fmla="*/ 3429000 h 3429000"/>
              <a:gd name="connsiteX737" fmla="*/ 1926261 w 12192000"/>
              <a:gd name="connsiteY737" fmla="*/ 3355064 h 3429000"/>
              <a:gd name="connsiteX738" fmla="*/ 1922724 w 12192000"/>
              <a:gd name="connsiteY738" fmla="*/ 3336577 h 3429000"/>
              <a:gd name="connsiteX739" fmla="*/ 1904650 w 12192000"/>
              <a:gd name="connsiteY739" fmla="*/ 3210616 h 3429000"/>
              <a:gd name="connsiteX740" fmla="*/ 1885273 w 12192000"/>
              <a:gd name="connsiteY740" fmla="*/ 3429000 h 3429000"/>
              <a:gd name="connsiteX741" fmla="*/ 1854363 w 12192000"/>
              <a:gd name="connsiteY741" fmla="*/ 3429000 h 3429000"/>
              <a:gd name="connsiteX742" fmla="*/ 1880391 w 12192000"/>
              <a:gd name="connsiteY742" fmla="*/ 3174796 h 3429000"/>
              <a:gd name="connsiteX743" fmla="*/ 1818273 w 12192000"/>
              <a:gd name="connsiteY743" fmla="*/ 3286729 h 3429000"/>
              <a:gd name="connsiteX744" fmla="*/ 1794691 w 12192000"/>
              <a:gd name="connsiteY744" fmla="*/ 3414239 h 3429000"/>
              <a:gd name="connsiteX745" fmla="*/ 1794914 w 12192000"/>
              <a:gd name="connsiteY745" fmla="*/ 3429000 h 3429000"/>
              <a:gd name="connsiteX746" fmla="*/ 1746128 w 12192000"/>
              <a:gd name="connsiteY746" fmla="*/ 3429000 h 3429000"/>
              <a:gd name="connsiteX747" fmla="*/ 1753934 w 12192000"/>
              <a:gd name="connsiteY747" fmla="*/ 3295796 h 3429000"/>
              <a:gd name="connsiteX748" fmla="*/ 1792053 w 12192000"/>
              <a:gd name="connsiteY748" fmla="*/ 3143396 h 3429000"/>
              <a:gd name="connsiteX749" fmla="*/ 1862248 w 12192000"/>
              <a:gd name="connsiteY749" fmla="*/ 2837397 h 3429000"/>
              <a:gd name="connsiteX750" fmla="*/ 1862250 w 12192000"/>
              <a:gd name="connsiteY750" fmla="*/ 2604531 h 3429000"/>
              <a:gd name="connsiteX751" fmla="*/ 1211999 w 12192000"/>
              <a:gd name="connsiteY751" fmla="*/ 3254610 h 3429000"/>
              <a:gd name="connsiteX752" fmla="*/ 1213266 w 12192000"/>
              <a:gd name="connsiteY752" fmla="*/ 3262947 h 3429000"/>
              <a:gd name="connsiteX753" fmla="*/ 1203370 w 12192000"/>
              <a:gd name="connsiteY753" fmla="*/ 3421676 h 3429000"/>
              <a:gd name="connsiteX754" fmla="*/ 1203671 w 12192000"/>
              <a:gd name="connsiteY754" fmla="*/ 3429000 h 3429000"/>
              <a:gd name="connsiteX755" fmla="*/ 1143180 w 12192000"/>
              <a:gd name="connsiteY755" fmla="*/ 3429000 h 3429000"/>
              <a:gd name="connsiteX756" fmla="*/ 1142176 w 12192000"/>
              <a:gd name="connsiteY756" fmla="*/ 3337045 h 3429000"/>
              <a:gd name="connsiteX757" fmla="*/ 1067484 w 12192000"/>
              <a:gd name="connsiteY757" fmla="*/ 3429000 h 3429000"/>
              <a:gd name="connsiteX758" fmla="*/ 953928 w 12192000"/>
              <a:gd name="connsiteY758" fmla="*/ 3429000 h 3429000"/>
              <a:gd name="connsiteX759" fmla="*/ 959715 w 12192000"/>
              <a:gd name="connsiteY759" fmla="*/ 3421185 h 3429000"/>
              <a:gd name="connsiteX760" fmla="*/ 1483788 w 12192000"/>
              <a:gd name="connsiteY760" fmla="*/ 2830174 h 3429000"/>
              <a:gd name="connsiteX761" fmla="*/ 1100671 w 12192000"/>
              <a:gd name="connsiteY761" fmla="*/ 2823137 h 3429000"/>
              <a:gd name="connsiteX762" fmla="*/ 1090144 w 12192000"/>
              <a:gd name="connsiteY762" fmla="*/ 2827748 h 3429000"/>
              <a:gd name="connsiteX763" fmla="*/ 1095872 w 12192000"/>
              <a:gd name="connsiteY763" fmla="*/ 2842892 h 3429000"/>
              <a:gd name="connsiteX764" fmla="*/ 262785 w 12192000"/>
              <a:gd name="connsiteY764" fmla="*/ 3416450 h 3429000"/>
              <a:gd name="connsiteX765" fmla="*/ 209968 w 12192000"/>
              <a:gd name="connsiteY765" fmla="*/ 3341713 h 3429000"/>
              <a:gd name="connsiteX766" fmla="*/ 873460 w 12192000"/>
              <a:gd name="connsiteY766" fmla="*/ 2824768 h 3429000"/>
              <a:gd name="connsiteX767" fmla="*/ 192686 w 12192000"/>
              <a:gd name="connsiteY767" fmla="*/ 2420257 h 3429000"/>
              <a:gd name="connsiteX768" fmla="*/ 4696 w 12192000"/>
              <a:gd name="connsiteY768" fmla="*/ 2268668 h 3429000"/>
              <a:gd name="connsiteX769" fmla="*/ 0 w 12192000"/>
              <a:gd name="connsiteY769" fmla="*/ 2260984 h 3429000"/>
              <a:gd name="connsiteX770" fmla="*/ 0 w 12192000"/>
              <a:gd name="connsiteY770" fmla="*/ 2084472 h 3429000"/>
              <a:gd name="connsiteX771" fmla="*/ 174101 w 12192000"/>
              <a:gd name="connsiteY771" fmla="*/ 2191277 h 3429000"/>
              <a:gd name="connsiteX772" fmla="*/ 891800 w 12192000"/>
              <a:gd name="connsiteY772" fmla="*/ 2607935 h 3429000"/>
              <a:gd name="connsiteX773" fmla="*/ 1072219 w 12192000"/>
              <a:gd name="connsiteY773" fmla="*/ 2740443 h 3429000"/>
              <a:gd name="connsiteX774" fmla="*/ 1074117 w 12192000"/>
              <a:gd name="connsiteY774" fmla="*/ 2741301 h 3429000"/>
              <a:gd name="connsiteX775" fmla="*/ 1083114 w 12192000"/>
              <a:gd name="connsiteY775" fmla="*/ 2745131 h 3429000"/>
              <a:gd name="connsiteX776" fmla="*/ 1543010 w 12192000"/>
              <a:gd name="connsiteY776" fmla="*/ 2762140 h 3429000"/>
              <a:gd name="connsiteX777" fmla="*/ 1551080 w 12192000"/>
              <a:gd name="connsiteY777" fmla="*/ 2766006 h 3429000"/>
              <a:gd name="connsiteX778" fmla="*/ 2345443 w 12192000"/>
              <a:gd name="connsiteY778" fmla="*/ 2120882 h 3429000"/>
              <a:gd name="connsiteX779" fmla="*/ 1721499 w 12192000"/>
              <a:gd name="connsiteY779" fmla="*/ 2170969 h 3429000"/>
              <a:gd name="connsiteX780" fmla="*/ 767716 w 12192000"/>
              <a:gd name="connsiteY780" fmla="*/ 2043768 h 3429000"/>
              <a:gd name="connsiteX781" fmla="*/ 722147 w 12192000"/>
              <a:gd name="connsiteY781" fmla="*/ 1964091 h 3429000"/>
              <a:gd name="connsiteX782" fmla="*/ 1485552 w 12192000"/>
              <a:gd name="connsiteY782" fmla="*/ 1884202 h 3429000"/>
              <a:gd name="connsiteX783" fmla="*/ 2143004 w 12192000"/>
              <a:gd name="connsiteY783" fmla="*/ 1973420 h 3429000"/>
              <a:gd name="connsiteX784" fmla="*/ 1933391 w 12192000"/>
              <a:gd name="connsiteY784" fmla="*/ 1727971 h 3429000"/>
              <a:gd name="connsiteX785" fmla="*/ 1827118 w 12192000"/>
              <a:gd name="connsiteY785" fmla="*/ 1539410 h 3429000"/>
              <a:gd name="connsiteX786" fmla="*/ 1837349 w 12192000"/>
              <a:gd name="connsiteY786" fmla="*/ 1527357 h 3429000"/>
              <a:gd name="connsiteX787" fmla="*/ 2162835 w 12192000"/>
              <a:gd name="connsiteY787" fmla="*/ 1758853 h 3429000"/>
              <a:gd name="connsiteX788" fmla="*/ 2257167 w 12192000"/>
              <a:gd name="connsiteY788" fmla="*/ 2033123 h 3429000"/>
              <a:gd name="connsiteX789" fmla="*/ 2261598 w 12192000"/>
              <a:gd name="connsiteY789" fmla="*/ 2038998 h 3429000"/>
              <a:gd name="connsiteX790" fmla="*/ 2437177 w 12192000"/>
              <a:gd name="connsiteY790" fmla="*/ 2050608 h 3429000"/>
              <a:gd name="connsiteX791" fmla="*/ 2445247 w 12192000"/>
              <a:gd name="connsiteY791" fmla="*/ 2054476 h 3429000"/>
              <a:gd name="connsiteX792" fmla="*/ 2743626 w 12192000"/>
              <a:gd name="connsiteY792" fmla="*/ 1875819 h 3429000"/>
              <a:gd name="connsiteX793" fmla="*/ 3048102 w 12192000"/>
              <a:gd name="connsiteY793" fmla="*/ 1721595 h 3429000"/>
              <a:gd name="connsiteX794" fmla="*/ 1799414 w 12192000"/>
              <a:gd name="connsiteY794" fmla="*/ 1265732 h 3429000"/>
              <a:gd name="connsiteX795" fmla="*/ 1771735 w 12192000"/>
              <a:gd name="connsiteY795" fmla="*/ 1190929 h 3429000"/>
              <a:gd name="connsiteX796" fmla="*/ 3104273 w 12192000"/>
              <a:gd name="connsiteY796" fmla="*/ 1647159 h 3429000"/>
              <a:gd name="connsiteX797" fmla="*/ 3113245 w 12192000"/>
              <a:gd name="connsiteY797" fmla="*/ 1661705 h 3429000"/>
              <a:gd name="connsiteX798" fmla="*/ 3126294 w 12192000"/>
              <a:gd name="connsiteY798" fmla="*/ 1685400 h 3429000"/>
              <a:gd name="connsiteX799" fmla="*/ 3937433 w 12192000"/>
              <a:gd name="connsiteY799" fmla="*/ 1401473 h 3429000"/>
              <a:gd name="connsiteX800" fmla="*/ 3590475 w 12192000"/>
              <a:gd name="connsiteY800" fmla="*/ 1168974 h 3429000"/>
              <a:gd name="connsiteX801" fmla="*/ 3100264 w 12192000"/>
              <a:gd name="connsiteY801" fmla="*/ 1150845 h 3429000"/>
              <a:gd name="connsiteX802" fmla="*/ 2183576 w 12192000"/>
              <a:gd name="connsiteY802" fmla="*/ 798150 h 3429000"/>
              <a:gd name="connsiteX803" fmla="*/ 2151029 w 12192000"/>
              <a:gd name="connsiteY803" fmla="*/ 717947 h 3429000"/>
              <a:gd name="connsiteX804" fmla="*/ 3563434 w 12192000"/>
              <a:gd name="connsiteY804" fmla="*/ 1040115 h 3429000"/>
              <a:gd name="connsiteX805" fmla="*/ 3177952 w 12192000"/>
              <a:gd name="connsiteY805" fmla="*/ 228386 h 3429000"/>
              <a:gd name="connsiteX806" fmla="*/ 3189263 w 12192000"/>
              <a:gd name="connsiteY806" fmla="*/ 196726 h 3429000"/>
              <a:gd name="connsiteX807" fmla="*/ 3560912 w 12192000"/>
              <a:gd name="connsiteY807" fmla="*/ 650863 h 3429000"/>
              <a:gd name="connsiteX808" fmla="*/ 3626636 w 12192000"/>
              <a:gd name="connsiteY808" fmla="*/ 1083230 h 3429000"/>
              <a:gd name="connsiteX809" fmla="*/ 3653088 w 12192000"/>
              <a:gd name="connsiteY809" fmla="*/ 1092417 h 3429000"/>
              <a:gd name="connsiteX810" fmla="*/ 3988128 w 12192000"/>
              <a:gd name="connsiteY810" fmla="*/ 1388267 h 3429000"/>
              <a:gd name="connsiteX811" fmla="*/ 4830582 w 12192000"/>
              <a:gd name="connsiteY811" fmla="*/ 1247000 h 3429000"/>
              <a:gd name="connsiteX812" fmla="*/ 4830100 w 12192000"/>
              <a:gd name="connsiteY812" fmla="*/ 1246554 h 3429000"/>
              <a:gd name="connsiteX813" fmla="*/ 4036318 w 12192000"/>
              <a:gd name="connsiteY813" fmla="*/ 718013 h 3429000"/>
              <a:gd name="connsiteX814" fmla="*/ 3432098 w 12192000"/>
              <a:gd name="connsiteY814" fmla="*/ 108312 h 3429000"/>
              <a:gd name="connsiteX815" fmla="*/ 3446761 w 12192000"/>
              <a:gd name="connsiteY815" fmla="*/ 32278 h 3429000"/>
              <a:gd name="connsiteX816" fmla="*/ 4419733 w 12192000"/>
              <a:gd name="connsiteY816" fmla="*/ 534555 h 3429000"/>
              <a:gd name="connsiteX817" fmla="*/ 4781371 w 12192000"/>
              <a:gd name="connsiteY817" fmla="*/ 1029604 h 3429000"/>
              <a:gd name="connsiteX818" fmla="*/ 4780440 w 12192000"/>
              <a:gd name="connsiteY818" fmla="*/ 1041290 h 3429000"/>
              <a:gd name="connsiteX819" fmla="*/ 4898954 w 12192000"/>
              <a:gd name="connsiteY819" fmla="*/ 1233092 h 3429000"/>
              <a:gd name="connsiteX820" fmla="*/ 4900699 w 12192000"/>
              <a:gd name="connsiteY820" fmla="*/ 1241867 h 3429000"/>
              <a:gd name="connsiteX821" fmla="*/ 5714511 w 12192000"/>
              <a:gd name="connsiteY821" fmla="*/ 1234483 h 3429000"/>
              <a:gd name="connsiteX822" fmla="*/ 5464793 w 12192000"/>
              <a:gd name="connsiteY822" fmla="*/ 964556 h 3429000"/>
              <a:gd name="connsiteX823" fmla="*/ 5461897 w 12192000"/>
              <a:gd name="connsiteY823" fmla="*/ 961879 h 3429000"/>
              <a:gd name="connsiteX824" fmla="*/ 4399417 w 12192000"/>
              <a:gd name="connsiteY824" fmla="*/ 23573 h 3429000"/>
              <a:gd name="connsiteX825" fmla="*/ 3090569 w 12192000"/>
              <a:gd name="connsiteY825" fmla="*/ 0 h 3429000"/>
              <a:gd name="connsiteX826" fmla="*/ 3218394 w 12192000"/>
              <a:gd name="connsiteY826" fmla="*/ 0 h 3429000"/>
              <a:gd name="connsiteX827" fmla="*/ 3241469 w 12192000"/>
              <a:gd name="connsiteY827" fmla="*/ 15651 h 3429000"/>
              <a:gd name="connsiteX828" fmla="*/ 3182620 w 12192000"/>
              <a:gd name="connsiteY828" fmla="*/ 54279 h 3429000"/>
              <a:gd name="connsiteX829" fmla="*/ 1890928 w 12192000"/>
              <a:gd name="connsiteY829" fmla="*/ 0 h 3429000"/>
              <a:gd name="connsiteX830" fmla="*/ 1994713 w 12192000"/>
              <a:gd name="connsiteY830" fmla="*/ 0 h 3429000"/>
              <a:gd name="connsiteX831" fmla="*/ 1931354 w 12192000"/>
              <a:gd name="connsiteY831" fmla="*/ 46950 h 3429000"/>
              <a:gd name="connsiteX832" fmla="*/ 1765923 w 12192000"/>
              <a:gd name="connsiteY832" fmla="*/ 152043 h 3429000"/>
              <a:gd name="connsiteX833" fmla="*/ 1702258 w 12192000"/>
              <a:gd name="connsiteY833" fmla="*/ 183286 h 3429000"/>
              <a:gd name="connsiteX834" fmla="*/ 1538370 w 12192000"/>
              <a:gd name="connsiteY834" fmla="*/ 382804 h 3429000"/>
              <a:gd name="connsiteX835" fmla="*/ 542867 w 12192000"/>
              <a:gd name="connsiteY835" fmla="*/ 1515092 h 3429000"/>
              <a:gd name="connsiteX836" fmla="*/ 515800 w 12192000"/>
              <a:gd name="connsiteY836" fmla="*/ 1433180 h 3429000"/>
              <a:gd name="connsiteX837" fmla="*/ 909145 w 12192000"/>
              <a:gd name="connsiteY837" fmla="*/ 770225 h 3429000"/>
              <a:gd name="connsiteX838" fmla="*/ 1214067 w 12192000"/>
              <a:gd name="connsiteY838" fmla="*/ 479561 h 3429000"/>
              <a:gd name="connsiteX839" fmla="*/ 640967 w 12192000"/>
              <a:gd name="connsiteY839" fmla="*/ 676601 h 3429000"/>
              <a:gd name="connsiteX840" fmla="*/ 112563 w 12192000"/>
              <a:gd name="connsiteY840" fmla="*/ 967952 h 3429000"/>
              <a:gd name="connsiteX841" fmla="*/ 0 w 12192000"/>
              <a:gd name="connsiteY841" fmla="*/ 1037006 h 3429000"/>
              <a:gd name="connsiteX842" fmla="*/ 0 w 12192000"/>
              <a:gd name="connsiteY842" fmla="*/ 804763 h 3429000"/>
              <a:gd name="connsiteX843" fmla="*/ 36881 w 12192000"/>
              <a:gd name="connsiteY843" fmla="*/ 771118 h 3429000"/>
              <a:gd name="connsiteX844" fmla="*/ 910534 w 12192000"/>
              <a:gd name="connsiteY844" fmla="*/ 200753 h 3429000"/>
              <a:gd name="connsiteX845" fmla="*/ 1578717 w 12192000"/>
              <a:gd name="connsiteY845" fmla="*/ 146982 h 3429000"/>
              <a:gd name="connsiteX846" fmla="*/ 1887945 w 12192000"/>
              <a:gd name="connsiteY846" fmla="*/ 2196 h 3429000"/>
              <a:gd name="connsiteX847" fmla="*/ 278539 w 12192000"/>
              <a:gd name="connsiteY847" fmla="*/ 0 h 3429000"/>
              <a:gd name="connsiteX848" fmla="*/ 773851 w 12192000"/>
              <a:gd name="connsiteY848" fmla="*/ 0 h 3429000"/>
              <a:gd name="connsiteX849" fmla="*/ 529937 w 12192000"/>
              <a:gd name="connsiteY849" fmla="*/ 74115 h 3429000"/>
              <a:gd name="connsiteX850" fmla="*/ 115099 w 12192000"/>
              <a:gd name="connsiteY850" fmla="*/ 178650 h 3429000"/>
              <a:gd name="connsiteX851" fmla="*/ 97284 w 12192000"/>
              <a:gd name="connsiteY851" fmla="*/ 91393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97284 w 12192000"/>
              <a:gd name="connsiteY863" fmla="*/ 91393 h 3429000"/>
              <a:gd name="connsiteX864" fmla="*/ 278539 w 12192000"/>
              <a:gd name="connsiteY864"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529937 w 12192000"/>
              <a:gd name="connsiteY862" fmla="*/ 74115 h 3429000"/>
              <a:gd name="connsiteX863" fmla="*/ 278539 w 12192000"/>
              <a:gd name="connsiteY863"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860" fmla="*/ 278539 w 12192000"/>
              <a:gd name="connsiteY860" fmla="*/ 0 h 3429000"/>
              <a:gd name="connsiteX861" fmla="*/ 773851 w 12192000"/>
              <a:gd name="connsiteY861" fmla="*/ 0 h 3429000"/>
              <a:gd name="connsiteX862" fmla="*/ 278539 w 12192000"/>
              <a:gd name="connsiteY862"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090569 w 12192000"/>
              <a:gd name="connsiteY836" fmla="*/ 0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3090569 w 12192000"/>
              <a:gd name="connsiteY840" fmla="*/ 0 h 3429000"/>
              <a:gd name="connsiteX841" fmla="*/ 1890928 w 12192000"/>
              <a:gd name="connsiteY841" fmla="*/ 0 h 3429000"/>
              <a:gd name="connsiteX842" fmla="*/ 1994713 w 12192000"/>
              <a:gd name="connsiteY842" fmla="*/ 0 h 3429000"/>
              <a:gd name="connsiteX843" fmla="*/ 1931354 w 12192000"/>
              <a:gd name="connsiteY843" fmla="*/ 46950 h 3429000"/>
              <a:gd name="connsiteX844" fmla="*/ 1765923 w 12192000"/>
              <a:gd name="connsiteY844" fmla="*/ 152043 h 3429000"/>
              <a:gd name="connsiteX845" fmla="*/ 1702258 w 12192000"/>
              <a:gd name="connsiteY845" fmla="*/ 183286 h 3429000"/>
              <a:gd name="connsiteX846" fmla="*/ 1538370 w 12192000"/>
              <a:gd name="connsiteY846" fmla="*/ 382804 h 3429000"/>
              <a:gd name="connsiteX847" fmla="*/ 542867 w 12192000"/>
              <a:gd name="connsiteY847" fmla="*/ 1515092 h 3429000"/>
              <a:gd name="connsiteX848" fmla="*/ 515800 w 12192000"/>
              <a:gd name="connsiteY848" fmla="*/ 1433180 h 3429000"/>
              <a:gd name="connsiteX849" fmla="*/ 909145 w 12192000"/>
              <a:gd name="connsiteY849" fmla="*/ 770225 h 3429000"/>
              <a:gd name="connsiteX850" fmla="*/ 1214067 w 12192000"/>
              <a:gd name="connsiteY850" fmla="*/ 479561 h 3429000"/>
              <a:gd name="connsiteX851" fmla="*/ 640967 w 12192000"/>
              <a:gd name="connsiteY851" fmla="*/ 676601 h 3429000"/>
              <a:gd name="connsiteX852" fmla="*/ 112563 w 12192000"/>
              <a:gd name="connsiteY852" fmla="*/ 967952 h 3429000"/>
              <a:gd name="connsiteX853" fmla="*/ 0 w 12192000"/>
              <a:gd name="connsiteY853" fmla="*/ 1037006 h 3429000"/>
              <a:gd name="connsiteX854" fmla="*/ 0 w 12192000"/>
              <a:gd name="connsiteY854" fmla="*/ 804763 h 3429000"/>
              <a:gd name="connsiteX855" fmla="*/ 36881 w 12192000"/>
              <a:gd name="connsiteY855" fmla="*/ 771118 h 3429000"/>
              <a:gd name="connsiteX856" fmla="*/ 910534 w 12192000"/>
              <a:gd name="connsiteY856" fmla="*/ 200753 h 3429000"/>
              <a:gd name="connsiteX857" fmla="*/ 1578717 w 12192000"/>
              <a:gd name="connsiteY857" fmla="*/ 146982 h 3429000"/>
              <a:gd name="connsiteX858" fmla="*/ 1887945 w 12192000"/>
              <a:gd name="connsiteY858" fmla="*/ 2196 h 3429000"/>
              <a:gd name="connsiteX859" fmla="*/ 1890928 w 12192000"/>
              <a:gd name="connsiteY859"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182620 w 12192000"/>
              <a:gd name="connsiteY836" fmla="*/ 54279 h 3429000"/>
              <a:gd name="connsiteX837" fmla="*/ 3218394 w 12192000"/>
              <a:gd name="connsiteY837" fmla="*/ 0 h 3429000"/>
              <a:gd name="connsiteX838" fmla="*/ 3241469 w 12192000"/>
              <a:gd name="connsiteY838" fmla="*/ 15651 h 3429000"/>
              <a:gd name="connsiteX839" fmla="*/ 3182620 w 12192000"/>
              <a:gd name="connsiteY839" fmla="*/ 54279 h 3429000"/>
              <a:gd name="connsiteX840" fmla="*/ 1890928 w 12192000"/>
              <a:gd name="connsiteY840" fmla="*/ 0 h 3429000"/>
              <a:gd name="connsiteX841" fmla="*/ 1994713 w 12192000"/>
              <a:gd name="connsiteY841" fmla="*/ 0 h 3429000"/>
              <a:gd name="connsiteX842" fmla="*/ 1931354 w 12192000"/>
              <a:gd name="connsiteY842" fmla="*/ 46950 h 3429000"/>
              <a:gd name="connsiteX843" fmla="*/ 1765923 w 12192000"/>
              <a:gd name="connsiteY843" fmla="*/ 152043 h 3429000"/>
              <a:gd name="connsiteX844" fmla="*/ 1702258 w 12192000"/>
              <a:gd name="connsiteY844" fmla="*/ 183286 h 3429000"/>
              <a:gd name="connsiteX845" fmla="*/ 1538370 w 12192000"/>
              <a:gd name="connsiteY845" fmla="*/ 382804 h 3429000"/>
              <a:gd name="connsiteX846" fmla="*/ 542867 w 12192000"/>
              <a:gd name="connsiteY846" fmla="*/ 1515092 h 3429000"/>
              <a:gd name="connsiteX847" fmla="*/ 515800 w 12192000"/>
              <a:gd name="connsiteY847" fmla="*/ 1433180 h 3429000"/>
              <a:gd name="connsiteX848" fmla="*/ 909145 w 12192000"/>
              <a:gd name="connsiteY848" fmla="*/ 770225 h 3429000"/>
              <a:gd name="connsiteX849" fmla="*/ 1214067 w 12192000"/>
              <a:gd name="connsiteY849" fmla="*/ 479561 h 3429000"/>
              <a:gd name="connsiteX850" fmla="*/ 640967 w 12192000"/>
              <a:gd name="connsiteY850" fmla="*/ 676601 h 3429000"/>
              <a:gd name="connsiteX851" fmla="*/ 112563 w 12192000"/>
              <a:gd name="connsiteY851" fmla="*/ 967952 h 3429000"/>
              <a:gd name="connsiteX852" fmla="*/ 0 w 12192000"/>
              <a:gd name="connsiteY852" fmla="*/ 1037006 h 3429000"/>
              <a:gd name="connsiteX853" fmla="*/ 0 w 12192000"/>
              <a:gd name="connsiteY853" fmla="*/ 804763 h 3429000"/>
              <a:gd name="connsiteX854" fmla="*/ 36881 w 12192000"/>
              <a:gd name="connsiteY854" fmla="*/ 771118 h 3429000"/>
              <a:gd name="connsiteX855" fmla="*/ 910534 w 12192000"/>
              <a:gd name="connsiteY855" fmla="*/ 200753 h 3429000"/>
              <a:gd name="connsiteX856" fmla="*/ 1578717 w 12192000"/>
              <a:gd name="connsiteY856" fmla="*/ 146982 h 3429000"/>
              <a:gd name="connsiteX857" fmla="*/ 1887945 w 12192000"/>
              <a:gd name="connsiteY857" fmla="*/ 2196 h 3429000"/>
              <a:gd name="connsiteX858" fmla="*/ 1890928 w 12192000"/>
              <a:gd name="connsiteY858"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3241469 w 12192000"/>
              <a:gd name="connsiteY836" fmla="*/ 15651 h 3429000"/>
              <a:gd name="connsiteX837" fmla="*/ 3218394 w 12192000"/>
              <a:gd name="connsiteY837" fmla="*/ 0 h 3429000"/>
              <a:gd name="connsiteX838" fmla="*/ 3241469 w 12192000"/>
              <a:gd name="connsiteY838" fmla="*/ 15651 h 3429000"/>
              <a:gd name="connsiteX839" fmla="*/ 1890928 w 12192000"/>
              <a:gd name="connsiteY839" fmla="*/ 0 h 3429000"/>
              <a:gd name="connsiteX840" fmla="*/ 1994713 w 12192000"/>
              <a:gd name="connsiteY840" fmla="*/ 0 h 3429000"/>
              <a:gd name="connsiteX841" fmla="*/ 1931354 w 12192000"/>
              <a:gd name="connsiteY841" fmla="*/ 46950 h 3429000"/>
              <a:gd name="connsiteX842" fmla="*/ 1765923 w 12192000"/>
              <a:gd name="connsiteY842" fmla="*/ 152043 h 3429000"/>
              <a:gd name="connsiteX843" fmla="*/ 1702258 w 12192000"/>
              <a:gd name="connsiteY843" fmla="*/ 183286 h 3429000"/>
              <a:gd name="connsiteX844" fmla="*/ 1538370 w 12192000"/>
              <a:gd name="connsiteY844" fmla="*/ 382804 h 3429000"/>
              <a:gd name="connsiteX845" fmla="*/ 542867 w 12192000"/>
              <a:gd name="connsiteY845" fmla="*/ 1515092 h 3429000"/>
              <a:gd name="connsiteX846" fmla="*/ 515800 w 12192000"/>
              <a:gd name="connsiteY846" fmla="*/ 1433180 h 3429000"/>
              <a:gd name="connsiteX847" fmla="*/ 909145 w 12192000"/>
              <a:gd name="connsiteY847" fmla="*/ 770225 h 3429000"/>
              <a:gd name="connsiteX848" fmla="*/ 1214067 w 12192000"/>
              <a:gd name="connsiteY848" fmla="*/ 479561 h 3429000"/>
              <a:gd name="connsiteX849" fmla="*/ 640967 w 12192000"/>
              <a:gd name="connsiteY849" fmla="*/ 676601 h 3429000"/>
              <a:gd name="connsiteX850" fmla="*/ 112563 w 12192000"/>
              <a:gd name="connsiteY850" fmla="*/ 967952 h 3429000"/>
              <a:gd name="connsiteX851" fmla="*/ 0 w 12192000"/>
              <a:gd name="connsiteY851" fmla="*/ 1037006 h 3429000"/>
              <a:gd name="connsiteX852" fmla="*/ 0 w 12192000"/>
              <a:gd name="connsiteY852" fmla="*/ 804763 h 3429000"/>
              <a:gd name="connsiteX853" fmla="*/ 36881 w 12192000"/>
              <a:gd name="connsiteY853" fmla="*/ 771118 h 3429000"/>
              <a:gd name="connsiteX854" fmla="*/ 910534 w 12192000"/>
              <a:gd name="connsiteY854" fmla="*/ 200753 h 3429000"/>
              <a:gd name="connsiteX855" fmla="*/ 1578717 w 12192000"/>
              <a:gd name="connsiteY855" fmla="*/ 146982 h 3429000"/>
              <a:gd name="connsiteX856" fmla="*/ 1887945 w 12192000"/>
              <a:gd name="connsiteY856" fmla="*/ 2196 h 3429000"/>
              <a:gd name="connsiteX857" fmla="*/ 1890928 w 12192000"/>
              <a:gd name="connsiteY857" fmla="*/ 0 h 3429000"/>
              <a:gd name="connsiteX0" fmla="*/ 369702 w 12192000"/>
              <a:gd name="connsiteY0" fmla="*/ 3283169 h 3429000"/>
              <a:gd name="connsiteX1" fmla="*/ 366575 w 12192000"/>
              <a:gd name="connsiteY1" fmla="*/ 3286556 h 3429000"/>
              <a:gd name="connsiteX2" fmla="*/ 371637 w 12192000"/>
              <a:gd name="connsiteY2" fmla="*/ 3284954 h 3429000"/>
              <a:gd name="connsiteX3" fmla="*/ 369702 w 12192000"/>
              <a:gd name="connsiteY3" fmla="*/ 3283169 h 3429000"/>
              <a:gd name="connsiteX4" fmla="*/ 7392322 w 12192000"/>
              <a:gd name="connsiteY4" fmla="*/ 3229238 h 3429000"/>
              <a:gd name="connsiteX5" fmla="*/ 7611337 w 12192000"/>
              <a:gd name="connsiteY5" fmla="*/ 3303821 h 3429000"/>
              <a:gd name="connsiteX6" fmla="*/ 7955762 w 12192000"/>
              <a:gd name="connsiteY6" fmla="*/ 3413006 h 3429000"/>
              <a:gd name="connsiteX7" fmla="*/ 7512455 w 12192000"/>
              <a:gd name="connsiteY7" fmla="*/ 3245734 h 3429000"/>
              <a:gd name="connsiteX8" fmla="*/ 7392322 w 12192000"/>
              <a:gd name="connsiteY8" fmla="*/ 3229238 h 3429000"/>
              <a:gd name="connsiteX9" fmla="*/ 9928143 w 12192000"/>
              <a:gd name="connsiteY9" fmla="*/ 3086312 h 3429000"/>
              <a:gd name="connsiteX10" fmla="*/ 9753801 w 12192000"/>
              <a:gd name="connsiteY10" fmla="*/ 3096103 h 3429000"/>
              <a:gd name="connsiteX11" fmla="*/ 9578027 w 12192000"/>
              <a:gd name="connsiteY11" fmla="*/ 3103104 h 3429000"/>
              <a:gd name="connsiteX12" fmla="*/ 9424342 w 12192000"/>
              <a:gd name="connsiteY12" fmla="*/ 3099403 h 3429000"/>
              <a:gd name="connsiteX13" fmla="*/ 9001907 w 12192000"/>
              <a:gd name="connsiteY13" fmla="*/ 3131369 h 3429000"/>
              <a:gd name="connsiteX14" fmla="*/ 8922138 w 12192000"/>
              <a:gd name="connsiteY14" fmla="*/ 3162702 h 3429000"/>
              <a:gd name="connsiteX15" fmla="*/ 9087550 w 12192000"/>
              <a:gd name="connsiteY15" fmla="*/ 3170765 h 3429000"/>
              <a:gd name="connsiteX16" fmla="*/ 9512475 w 12192000"/>
              <a:gd name="connsiteY16" fmla="*/ 3134693 h 3429000"/>
              <a:gd name="connsiteX17" fmla="*/ 9928143 w 12192000"/>
              <a:gd name="connsiteY17" fmla="*/ 3086312 h 3429000"/>
              <a:gd name="connsiteX18" fmla="*/ 9351220 w 12192000"/>
              <a:gd name="connsiteY18" fmla="*/ 3030370 h 3429000"/>
              <a:gd name="connsiteX19" fmla="*/ 8999756 w 12192000"/>
              <a:gd name="connsiteY19" fmla="*/ 3100929 h 3429000"/>
              <a:gd name="connsiteX20" fmla="*/ 9425830 w 12192000"/>
              <a:gd name="connsiteY20" fmla="*/ 3069517 h 3429000"/>
              <a:gd name="connsiteX21" fmla="*/ 9578307 w 12192000"/>
              <a:gd name="connsiteY21" fmla="*/ 3073035 h 3429000"/>
              <a:gd name="connsiteX22" fmla="*/ 9752771 w 12192000"/>
              <a:gd name="connsiteY22" fmla="*/ 3066471 h 3429000"/>
              <a:gd name="connsiteX23" fmla="*/ 9852779 w 12192000"/>
              <a:gd name="connsiteY23" fmla="*/ 3060665 h 3429000"/>
              <a:gd name="connsiteX24" fmla="*/ 9694862 w 12192000"/>
              <a:gd name="connsiteY24" fmla="*/ 3044140 h 3429000"/>
              <a:gd name="connsiteX25" fmla="*/ 9351220 w 12192000"/>
              <a:gd name="connsiteY25" fmla="*/ 3030370 h 3429000"/>
              <a:gd name="connsiteX26" fmla="*/ 1019354 w 12192000"/>
              <a:gd name="connsiteY26" fmla="*/ 2886006 h 3429000"/>
              <a:gd name="connsiteX27" fmla="*/ 441046 w 12192000"/>
              <a:gd name="connsiteY27" fmla="*/ 3262153 h 3429000"/>
              <a:gd name="connsiteX28" fmla="*/ 1019354 w 12192000"/>
              <a:gd name="connsiteY28" fmla="*/ 2886006 h 3429000"/>
              <a:gd name="connsiteX29" fmla="*/ 991680 w 12192000"/>
              <a:gd name="connsiteY29" fmla="*/ 2869413 h 3429000"/>
              <a:gd name="connsiteX30" fmla="*/ 409060 w 12192000"/>
              <a:gd name="connsiteY30" fmla="*/ 3242470 h 3429000"/>
              <a:gd name="connsiteX31" fmla="*/ 991680 w 12192000"/>
              <a:gd name="connsiteY31" fmla="*/ 2869413 h 3429000"/>
              <a:gd name="connsiteX32" fmla="*/ 7254615 w 12192000"/>
              <a:gd name="connsiteY32" fmla="*/ 2482918 h 3429000"/>
              <a:gd name="connsiteX33" fmla="*/ 7312589 w 12192000"/>
              <a:gd name="connsiteY33" fmla="*/ 2553309 h 3429000"/>
              <a:gd name="connsiteX34" fmla="*/ 7580896 w 12192000"/>
              <a:gd name="connsiteY34" fmla="*/ 2973069 h 3429000"/>
              <a:gd name="connsiteX35" fmla="*/ 7990862 w 12192000"/>
              <a:gd name="connsiteY35" fmla="*/ 3378025 h 3429000"/>
              <a:gd name="connsiteX36" fmla="*/ 7871964 w 12192000"/>
              <a:gd name="connsiteY36" fmla="*/ 3220139 h 3429000"/>
              <a:gd name="connsiteX37" fmla="*/ 7859674 w 12192000"/>
              <a:gd name="connsiteY37" fmla="*/ 3207358 h 3429000"/>
              <a:gd name="connsiteX38" fmla="*/ 7545050 w 12192000"/>
              <a:gd name="connsiteY38" fmla="*/ 2831110 h 3429000"/>
              <a:gd name="connsiteX39" fmla="*/ 7254615 w 12192000"/>
              <a:gd name="connsiteY39" fmla="*/ 2482918 h 3429000"/>
              <a:gd name="connsiteX40" fmla="*/ 9078855 w 12192000"/>
              <a:gd name="connsiteY40" fmla="*/ 2455754 h 3429000"/>
              <a:gd name="connsiteX41" fmla="*/ 8825188 w 12192000"/>
              <a:gd name="connsiteY41" fmla="*/ 3067752 h 3429000"/>
              <a:gd name="connsiteX42" fmla="*/ 9078855 w 12192000"/>
              <a:gd name="connsiteY42" fmla="*/ 2455754 h 3429000"/>
              <a:gd name="connsiteX43" fmla="*/ 9113805 w 12192000"/>
              <a:gd name="connsiteY43" fmla="*/ 2454072 h 3429000"/>
              <a:gd name="connsiteX44" fmla="*/ 8855200 w 12192000"/>
              <a:gd name="connsiteY44" fmla="*/ 3065950 h 3429000"/>
              <a:gd name="connsiteX45" fmla="*/ 9113805 w 12192000"/>
              <a:gd name="connsiteY45" fmla="*/ 2454072 h 3429000"/>
              <a:gd name="connsiteX46" fmla="*/ 9123940 w 12192000"/>
              <a:gd name="connsiteY46" fmla="*/ 2396040 h 3429000"/>
              <a:gd name="connsiteX47" fmla="*/ 9120846 w 12192000"/>
              <a:gd name="connsiteY47" fmla="*/ 2400053 h 3429000"/>
              <a:gd name="connsiteX48" fmla="*/ 9123267 w 12192000"/>
              <a:gd name="connsiteY48" fmla="*/ 2400425 h 3429000"/>
              <a:gd name="connsiteX49" fmla="*/ 9123940 w 12192000"/>
              <a:gd name="connsiteY49" fmla="*/ 2396040 h 3429000"/>
              <a:gd name="connsiteX50" fmla="*/ 103333 w 12192000"/>
              <a:gd name="connsiteY50" fmla="*/ 2270602 h 3429000"/>
              <a:gd name="connsiteX51" fmla="*/ 233938 w 12192000"/>
              <a:gd name="connsiteY51" fmla="*/ 2380416 h 3429000"/>
              <a:gd name="connsiteX52" fmla="*/ 883580 w 12192000"/>
              <a:gd name="connsiteY52" fmla="*/ 2751710 h 3429000"/>
              <a:gd name="connsiteX53" fmla="*/ 487337 w 12192000"/>
              <a:gd name="connsiteY53" fmla="*/ 2521182 h 3429000"/>
              <a:gd name="connsiteX54" fmla="*/ 354051 w 12192000"/>
              <a:gd name="connsiteY54" fmla="*/ 2425912 h 3429000"/>
              <a:gd name="connsiteX55" fmla="*/ 195436 w 12192000"/>
              <a:gd name="connsiteY55" fmla="*/ 2326068 h 3429000"/>
              <a:gd name="connsiteX56" fmla="*/ 103333 w 12192000"/>
              <a:gd name="connsiteY56" fmla="*/ 2270602 h 3429000"/>
              <a:gd name="connsiteX57" fmla="*/ 5539432 w 12192000"/>
              <a:gd name="connsiteY57" fmla="*/ 2213928 h 3429000"/>
              <a:gd name="connsiteX58" fmla="*/ 5555462 w 12192000"/>
              <a:gd name="connsiteY58" fmla="*/ 2265454 h 3429000"/>
              <a:gd name="connsiteX59" fmla="*/ 5828270 w 12192000"/>
              <a:gd name="connsiteY59" fmla="*/ 2891663 h 3429000"/>
              <a:gd name="connsiteX60" fmla="*/ 5947416 w 12192000"/>
              <a:gd name="connsiteY60" fmla="*/ 3145846 h 3429000"/>
              <a:gd name="connsiteX61" fmla="*/ 5539432 w 12192000"/>
              <a:gd name="connsiteY61" fmla="*/ 2213928 h 3429000"/>
              <a:gd name="connsiteX62" fmla="*/ 51253 w 12192000"/>
              <a:gd name="connsiteY62" fmla="*/ 2202825 h 3429000"/>
              <a:gd name="connsiteX63" fmla="*/ 211622 w 12192000"/>
              <a:gd name="connsiteY63" fmla="*/ 2299803 h 3429000"/>
              <a:gd name="connsiteX64" fmla="*/ 371652 w 12192000"/>
              <a:gd name="connsiteY64" fmla="*/ 2400062 h 3429000"/>
              <a:gd name="connsiteX65" fmla="*/ 505903 w 12192000"/>
              <a:gd name="connsiteY65" fmla="*/ 2496221 h 3429000"/>
              <a:gd name="connsiteX66" fmla="*/ 899240 w 12192000"/>
              <a:gd name="connsiteY66" fmla="*/ 2724068 h 3429000"/>
              <a:gd name="connsiteX67" fmla="*/ 988114 w 12192000"/>
              <a:gd name="connsiteY67" fmla="*/ 2745204 h 3429000"/>
              <a:gd name="connsiteX68" fmla="*/ 845971 w 12192000"/>
              <a:gd name="connsiteY68" fmla="*/ 2638177 h 3429000"/>
              <a:gd name="connsiteX69" fmla="*/ 448057 w 12192000"/>
              <a:gd name="connsiteY69" fmla="*/ 2412376 h 3429000"/>
              <a:gd name="connsiteX70" fmla="*/ 51253 w 12192000"/>
              <a:gd name="connsiteY70" fmla="*/ 2202825 h 3429000"/>
              <a:gd name="connsiteX71" fmla="*/ 2606687 w 12192000"/>
              <a:gd name="connsiteY71" fmla="*/ 2201718 h 3429000"/>
              <a:gd name="connsiteX72" fmla="*/ 2645658 w 12192000"/>
              <a:gd name="connsiteY72" fmla="*/ 3211259 h 3429000"/>
              <a:gd name="connsiteX73" fmla="*/ 2606687 w 12192000"/>
              <a:gd name="connsiteY73" fmla="*/ 2201718 h 3429000"/>
              <a:gd name="connsiteX74" fmla="*/ 10097724 w 12192000"/>
              <a:gd name="connsiteY74" fmla="*/ 2162852 h 3429000"/>
              <a:gd name="connsiteX75" fmla="*/ 9645248 w 12192000"/>
              <a:gd name="connsiteY75" fmla="*/ 2201119 h 3429000"/>
              <a:gd name="connsiteX76" fmla="*/ 9543858 w 12192000"/>
              <a:gd name="connsiteY76" fmla="*/ 2221510 h 3429000"/>
              <a:gd name="connsiteX77" fmla="*/ 9681648 w 12192000"/>
              <a:gd name="connsiteY77" fmla="*/ 2200828 h 3429000"/>
              <a:gd name="connsiteX78" fmla="*/ 10557846 w 12192000"/>
              <a:gd name="connsiteY78" fmla="*/ 2172337 h 3429000"/>
              <a:gd name="connsiteX79" fmla="*/ 10301704 w 12192000"/>
              <a:gd name="connsiteY79" fmla="*/ 2169847 h 3429000"/>
              <a:gd name="connsiteX80" fmla="*/ 10250553 w 12192000"/>
              <a:gd name="connsiteY80" fmla="*/ 2166539 h 3429000"/>
              <a:gd name="connsiteX81" fmla="*/ 10097724 w 12192000"/>
              <a:gd name="connsiteY81" fmla="*/ 2162852 h 3429000"/>
              <a:gd name="connsiteX82" fmla="*/ 3642057 w 12192000"/>
              <a:gd name="connsiteY82" fmla="*/ 2144487 h 3429000"/>
              <a:gd name="connsiteX83" fmla="*/ 3632981 w 12192000"/>
              <a:gd name="connsiteY83" fmla="*/ 2150437 h 3429000"/>
              <a:gd name="connsiteX84" fmla="*/ 3382436 w 12192000"/>
              <a:gd name="connsiteY84" fmla="*/ 2523726 h 3429000"/>
              <a:gd name="connsiteX85" fmla="*/ 3191929 w 12192000"/>
              <a:gd name="connsiteY85" fmla="*/ 3233669 h 3429000"/>
              <a:gd name="connsiteX86" fmla="*/ 3369898 w 12192000"/>
              <a:gd name="connsiteY86" fmla="*/ 2652771 h 3429000"/>
              <a:gd name="connsiteX87" fmla="*/ 3642057 w 12192000"/>
              <a:gd name="connsiteY87" fmla="*/ 2144487 h 3429000"/>
              <a:gd name="connsiteX88" fmla="*/ 7015907 w 12192000"/>
              <a:gd name="connsiteY88" fmla="*/ 2112548 h 3429000"/>
              <a:gd name="connsiteX89" fmla="*/ 7259646 w 12192000"/>
              <a:gd name="connsiteY89" fmla="*/ 2336985 h 3429000"/>
              <a:gd name="connsiteX90" fmla="*/ 7741483 w 12192000"/>
              <a:gd name="connsiteY90" fmla="*/ 2850980 h 3429000"/>
              <a:gd name="connsiteX91" fmla="*/ 8008941 w 12192000"/>
              <a:gd name="connsiteY91" fmla="*/ 3304560 h 3429000"/>
              <a:gd name="connsiteX92" fmla="*/ 7999234 w 12192000"/>
              <a:gd name="connsiteY92" fmla="*/ 3181993 h 3429000"/>
              <a:gd name="connsiteX93" fmla="*/ 7715154 w 12192000"/>
              <a:gd name="connsiteY93" fmla="*/ 2768148 h 3429000"/>
              <a:gd name="connsiteX94" fmla="*/ 7271900 w 12192000"/>
              <a:gd name="connsiteY94" fmla="*/ 2305551 h 3429000"/>
              <a:gd name="connsiteX95" fmla="*/ 7015907 w 12192000"/>
              <a:gd name="connsiteY95" fmla="*/ 2112548 h 3429000"/>
              <a:gd name="connsiteX96" fmla="*/ 2650666 w 12192000"/>
              <a:gd name="connsiteY96" fmla="*/ 2101686 h 3429000"/>
              <a:gd name="connsiteX97" fmla="*/ 2650249 w 12192000"/>
              <a:gd name="connsiteY97" fmla="*/ 2103101 h 3429000"/>
              <a:gd name="connsiteX98" fmla="*/ 2663808 w 12192000"/>
              <a:gd name="connsiteY98" fmla="*/ 3106215 h 3429000"/>
              <a:gd name="connsiteX99" fmla="*/ 2665418 w 12192000"/>
              <a:gd name="connsiteY99" fmla="*/ 2703756 h 3429000"/>
              <a:gd name="connsiteX100" fmla="*/ 2650666 w 12192000"/>
              <a:gd name="connsiteY100" fmla="*/ 2101686 h 3429000"/>
              <a:gd name="connsiteX101" fmla="*/ 10218664 w 12192000"/>
              <a:gd name="connsiteY101" fmla="*/ 2096300 h 3429000"/>
              <a:gd name="connsiteX102" fmla="*/ 10086154 w 12192000"/>
              <a:gd name="connsiteY102" fmla="*/ 2096937 h 3429000"/>
              <a:gd name="connsiteX103" fmla="*/ 9778614 w 12192000"/>
              <a:gd name="connsiteY103" fmla="*/ 2121189 h 3429000"/>
              <a:gd name="connsiteX104" fmla="*/ 9601703 w 12192000"/>
              <a:gd name="connsiteY104" fmla="*/ 2176852 h 3429000"/>
              <a:gd name="connsiteX105" fmla="*/ 9641684 w 12192000"/>
              <a:gd name="connsiteY105" fmla="*/ 2171203 h 3429000"/>
              <a:gd name="connsiteX106" fmla="*/ 10252799 w 12192000"/>
              <a:gd name="connsiteY106" fmla="*/ 2135971 h 3429000"/>
              <a:gd name="connsiteX107" fmla="*/ 10304297 w 12192000"/>
              <a:gd name="connsiteY107" fmla="*/ 2139822 h 3429000"/>
              <a:gd name="connsiteX108" fmla="*/ 10533945 w 12192000"/>
              <a:gd name="connsiteY108" fmla="*/ 2144703 h 3429000"/>
              <a:gd name="connsiteX109" fmla="*/ 10446061 w 12192000"/>
              <a:gd name="connsiteY109" fmla="*/ 2126562 h 3429000"/>
              <a:gd name="connsiteX110" fmla="*/ 10360877 w 12192000"/>
              <a:gd name="connsiteY110" fmla="*/ 2109004 h 3429000"/>
              <a:gd name="connsiteX111" fmla="*/ 10218664 w 12192000"/>
              <a:gd name="connsiteY111" fmla="*/ 2096300 h 3429000"/>
              <a:gd name="connsiteX112" fmla="*/ 6946849 w 12192000"/>
              <a:gd name="connsiteY112" fmla="*/ 2094271 h 3429000"/>
              <a:gd name="connsiteX113" fmla="*/ 6946972 w 12192000"/>
              <a:gd name="connsiteY113" fmla="*/ 2097491 h 3429000"/>
              <a:gd name="connsiteX114" fmla="*/ 7105827 w 12192000"/>
              <a:gd name="connsiteY114" fmla="*/ 2289700 h 3429000"/>
              <a:gd name="connsiteX115" fmla="*/ 7126431 w 12192000"/>
              <a:gd name="connsiteY115" fmla="*/ 2308872 h 3429000"/>
              <a:gd name="connsiteX116" fmla="*/ 7567269 w 12192000"/>
              <a:gd name="connsiteY116" fmla="*/ 2811461 h 3429000"/>
              <a:gd name="connsiteX117" fmla="*/ 7880270 w 12192000"/>
              <a:gd name="connsiteY117" fmla="*/ 3186176 h 3429000"/>
              <a:gd name="connsiteX118" fmla="*/ 7892560 w 12192000"/>
              <a:gd name="connsiteY118" fmla="*/ 3198949 h 3429000"/>
              <a:gd name="connsiteX119" fmla="*/ 7971643 w 12192000"/>
              <a:gd name="connsiteY119" fmla="*/ 3289236 h 3429000"/>
              <a:gd name="connsiteX120" fmla="*/ 7719359 w 12192000"/>
              <a:gd name="connsiteY120" fmla="*/ 2870011 h 3429000"/>
              <a:gd name="connsiteX121" fmla="*/ 7240170 w 12192000"/>
              <a:gd name="connsiteY121" fmla="*/ 2358985 h 3429000"/>
              <a:gd name="connsiteX122" fmla="*/ 6946849 w 12192000"/>
              <a:gd name="connsiteY122" fmla="*/ 2094271 h 3429000"/>
              <a:gd name="connsiteX123" fmla="*/ 2680277 w 12192000"/>
              <a:gd name="connsiteY123" fmla="*/ 2050204 h 3429000"/>
              <a:gd name="connsiteX124" fmla="*/ 2678972 w 12192000"/>
              <a:gd name="connsiteY124" fmla="*/ 2052582 h 3429000"/>
              <a:gd name="connsiteX125" fmla="*/ 2696666 w 12192000"/>
              <a:gd name="connsiteY125" fmla="*/ 2704836 h 3429000"/>
              <a:gd name="connsiteX126" fmla="*/ 2695769 w 12192000"/>
              <a:gd name="connsiteY126" fmla="*/ 2961955 h 3429000"/>
              <a:gd name="connsiteX127" fmla="*/ 2739893 w 12192000"/>
              <a:gd name="connsiteY127" fmla="*/ 2679357 h 3429000"/>
              <a:gd name="connsiteX128" fmla="*/ 2680277 w 12192000"/>
              <a:gd name="connsiteY128" fmla="*/ 2050204 h 3429000"/>
              <a:gd name="connsiteX129" fmla="*/ 1132195 w 12192000"/>
              <a:gd name="connsiteY129" fmla="*/ 2038980 h 3429000"/>
              <a:gd name="connsiteX130" fmla="*/ 1679056 w 12192000"/>
              <a:gd name="connsiteY130" fmla="*/ 2087907 h 3429000"/>
              <a:gd name="connsiteX131" fmla="*/ 2128648 w 12192000"/>
              <a:gd name="connsiteY131" fmla="*/ 2045249 h 3429000"/>
              <a:gd name="connsiteX132" fmla="*/ 1825619 w 12192000"/>
              <a:gd name="connsiteY132" fmla="*/ 2049447 h 3429000"/>
              <a:gd name="connsiteX133" fmla="*/ 1737798 w 12192000"/>
              <a:gd name="connsiteY133" fmla="*/ 2054353 h 3429000"/>
              <a:gd name="connsiteX134" fmla="*/ 1132195 w 12192000"/>
              <a:gd name="connsiteY134" fmla="*/ 2038980 h 3429000"/>
              <a:gd name="connsiteX135" fmla="*/ 10104407 w 12192000"/>
              <a:gd name="connsiteY135" fmla="*/ 2029317 h 3429000"/>
              <a:gd name="connsiteX136" fmla="*/ 9704375 w 12192000"/>
              <a:gd name="connsiteY136" fmla="*/ 2107349 h 3429000"/>
              <a:gd name="connsiteX137" fmla="*/ 9773804 w 12192000"/>
              <a:gd name="connsiteY137" fmla="*/ 2090543 h 3429000"/>
              <a:gd name="connsiteX138" fmla="*/ 10086605 w 12192000"/>
              <a:gd name="connsiteY138" fmla="*/ 2065992 h 3429000"/>
              <a:gd name="connsiteX139" fmla="*/ 10367276 w 12192000"/>
              <a:gd name="connsiteY139" fmla="*/ 2078848 h 3429000"/>
              <a:gd name="connsiteX140" fmla="*/ 10454262 w 12192000"/>
              <a:gd name="connsiteY140" fmla="*/ 2096798 h 3429000"/>
              <a:gd name="connsiteX141" fmla="*/ 10569223 w 12192000"/>
              <a:gd name="connsiteY141" fmla="*/ 2118311 h 3429000"/>
              <a:gd name="connsiteX142" fmla="*/ 10104407 w 12192000"/>
              <a:gd name="connsiteY142" fmla="*/ 2029317 h 3429000"/>
              <a:gd name="connsiteX143" fmla="*/ 6861797 w 12192000"/>
              <a:gd name="connsiteY143" fmla="*/ 1990899 h 3429000"/>
              <a:gd name="connsiteX144" fmla="*/ 6879594 w 12192000"/>
              <a:gd name="connsiteY144" fmla="*/ 1995547 h 3429000"/>
              <a:gd name="connsiteX145" fmla="*/ 7789028 w 12192000"/>
              <a:gd name="connsiteY145" fmla="*/ 2783316 h 3429000"/>
              <a:gd name="connsiteX146" fmla="*/ 8093600 w 12192000"/>
              <a:gd name="connsiteY146" fmla="*/ 3281671 h 3429000"/>
              <a:gd name="connsiteX147" fmla="*/ 8129425 w 12192000"/>
              <a:gd name="connsiteY147" fmla="*/ 3425298 h 3429000"/>
              <a:gd name="connsiteX148" fmla="*/ 8130898 w 12192000"/>
              <a:gd name="connsiteY148" fmla="*/ 3428998 h 3429000"/>
              <a:gd name="connsiteX149" fmla="*/ 7899365 w 12192000"/>
              <a:gd name="connsiteY149" fmla="*/ 3428998 h 3429000"/>
              <a:gd name="connsiteX150" fmla="*/ 7761176 w 12192000"/>
              <a:gd name="connsiteY150" fmla="*/ 3387656 h 3429000"/>
              <a:gd name="connsiteX151" fmla="*/ 7602080 w 12192000"/>
              <a:gd name="connsiteY151" fmla="*/ 3331867 h 3429000"/>
              <a:gd name="connsiteX152" fmla="*/ 7289862 w 12192000"/>
              <a:gd name="connsiteY152" fmla="*/ 3230827 h 3429000"/>
              <a:gd name="connsiteX153" fmla="*/ 7582411 w 12192000"/>
              <a:gd name="connsiteY153" fmla="*/ 3355122 h 3429000"/>
              <a:gd name="connsiteX154" fmla="*/ 7605759 w 12192000"/>
              <a:gd name="connsiteY154" fmla="*/ 3364465 h 3429000"/>
              <a:gd name="connsiteX155" fmla="*/ 7737910 w 12192000"/>
              <a:gd name="connsiteY155" fmla="*/ 3411638 h 3429000"/>
              <a:gd name="connsiteX156" fmla="*/ 7826532 w 12192000"/>
              <a:gd name="connsiteY156" fmla="*/ 3428999 h 3429000"/>
              <a:gd name="connsiteX157" fmla="*/ 7696096 w 12192000"/>
              <a:gd name="connsiteY157" fmla="*/ 3428999 h 3429000"/>
              <a:gd name="connsiteX158" fmla="*/ 7594081 w 12192000"/>
              <a:gd name="connsiteY158" fmla="*/ 3392149 h 3429000"/>
              <a:gd name="connsiteX159" fmla="*/ 7570734 w 12192000"/>
              <a:gd name="connsiteY159" fmla="*/ 3382799 h 3429000"/>
              <a:gd name="connsiteX160" fmla="*/ 7271814 w 12192000"/>
              <a:gd name="connsiteY160" fmla="*/ 3255601 h 3429000"/>
              <a:gd name="connsiteX161" fmla="*/ 7585232 w 12192000"/>
              <a:gd name="connsiteY161" fmla="*/ 3421060 h 3429000"/>
              <a:gd name="connsiteX162" fmla="*/ 7613775 w 12192000"/>
              <a:gd name="connsiteY162" fmla="*/ 3428998 h 3429000"/>
              <a:gd name="connsiteX163" fmla="*/ 7522197 w 12192000"/>
              <a:gd name="connsiteY163" fmla="*/ 3428998 h 3429000"/>
              <a:gd name="connsiteX164" fmla="*/ 7410696 w 12192000"/>
              <a:gd name="connsiteY164" fmla="*/ 3374861 h 3429000"/>
              <a:gd name="connsiteX165" fmla="*/ 7088673 w 12192000"/>
              <a:gd name="connsiteY165" fmla="*/ 3181396 h 3429000"/>
              <a:gd name="connsiteX166" fmla="*/ 7090188 w 12192000"/>
              <a:gd name="connsiteY166" fmla="*/ 3155365 h 3429000"/>
              <a:gd name="connsiteX167" fmla="*/ 7780046 w 12192000"/>
              <a:gd name="connsiteY167" fmla="*/ 3282283 h 3429000"/>
              <a:gd name="connsiteX168" fmla="*/ 7944957 w 12192000"/>
              <a:gd name="connsiteY168" fmla="*/ 3370347 h 3429000"/>
              <a:gd name="connsiteX169" fmla="*/ 7601828 w 12192000"/>
              <a:gd name="connsiteY169" fmla="*/ 3074934 h 3429000"/>
              <a:gd name="connsiteX170" fmla="*/ 7042773 w 12192000"/>
              <a:gd name="connsiteY170" fmla="*/ 2305011 h 3429000"/>
              <a:gd name="connsiteX171" fmla="*/ 6844835 w 12192000"/>
              <a:gd name="connsiteY171" fmla="*/ 1995988 h 3429000"/>
              <a:gd name="connsiteX172" fmla="*/ 6861797 w 12192000"/>
              <a:gd name="connsiteY172" fmla="*/ 1990899 h 3429000"/>
              <a:gd name="connsiteX173" fmla="*/ 1456157 w 12192000"/>
              <a:gd name="connsiteY173" fmla="*/ 1942404 h 3429000"/>
              <a:gd name="connsiteX174" fmla="*/ 1244432 w 12192000"/>
              <a:gd name="connsiteY174" fmla="*/ 1956601 h 3429000"/>
              <a:gd name="connsiteX175" fmla="*/ 973990 w 12192000"/>
              <a:gd name="connsiteY175" fmla="*/ 1995940 h 3429000"/>
              <a:gd name="connsiteX176" fmla="*/ 1103809 w 12192000"/>
              <a:gd name="connsiteY176" fmla="*/ 2004720 h 3429000"/>
              <a:gd name="connsiteX177" fmla="*/ 1123454 w 12192000"/>
              <a:gd name="connsiteY177" fmla="*/ 2006727 h 3429000"/>
              <a:gd name="connsiteX178" fmla="*/ 1737017 w 12192000"/>
              <a:gd name="connsiteY178" fmla="*/ 2023183 h 3429000"/>
              <a:gd name="connsiteX179" fmla="*/ 1824397 w 12192000"/>
              <a:gd name="connsiteY179" fmla="*/ 2018757 h 3429000"/>
              <a:gd name="connsiteX180" fmla="*/ 2070059 w 12192000"/>
              <a:gd name="connsiteY180" fmla="*/ 2012660 h 3429000"/>
              <a:gd name="connsiteX181" fmla="*/ 1456157 w 12192000"/>
              <a:gd name="connsiteY181" fmla="*/ 1942404 h 3429000"/>
              <a:gd name="connsiteX182" fmla="*/ 4988186 w 12192000"/>
              <a:gd name="connsiteY182" fmla="*/ 1787467 h 3429000"/>
              <a:gd name="connsiteX183" fmla="*/ 4777334 w 12192000"/>
              <a:gd name="connsiteY183" fmla="*/ 1977072 h 3429000"/>
              <a:gd name="connsiteX184" fmla="*/ 4718341 w 12192000"/>
              <a:gd name="connsiteY184" fmla="*/ 2039043 h 3429000"/>
              <a:gd name="connsiteX185" fmla="*/ 4604655 w 12192000"/>
              <a:gd name="connsiteY185" fmla="*/ 2154434 h 3429000"/>
              <a:gd name="connsiteX186" fmla="*/ 4565074 w 12192000"/>
              <a:gd name="connsiteY186" fmla="*/ 2189550 h 3429000"/>
              <a:gd name="connsiteX187" fmla="*/ 4988186 w 12192000"/>
              <a:gd name="connsiteY187" fmla="*/ 1787467 h 3429000"/>
              <a:gd name="connsiteX188" fmla="*/ 4978032 w 12192000"/>
              <a:gd name="connsiteY188" fmla="*/ 1754809 h 3429000"/>
              <a:gd name="connsiteX189" fmla="*/ 4463413 w 12192000"/>
              <a:gd name="connsiteY189" fmla="*/ 2186162 h 3429000"/>
              <a:gd name="connsiteX190" fmla="*/ 4358134 w 12192000"/>
              <a:gd name="connsiteY190" fmla="*/ 2313791 h 3429000"/>
              <a:gd name="connsiteX191" fmla="*/ 4376219 w 12192000"/>
              <a:gd name="connsiteY191" fmla="*/ 2300027 h 3429000"/>
              <a:gd name="connsiteX192" fmla="*/ 4582340 w 12192000"/>
              <a:gd name="connsiteY192" fmla="*/ 2132037 h 3429000"/>
              <a:gd name="connsiteX193" fmla="*/ 4694684 w 12192000"/>
              <a:gd name="connsiteY193" fmla="*/ 2018098 h 3429000"/>
              <a:gd name="connsiteX194" fmla="*/ 4754123 w 12192000"/>
              <a:gd name="connsiteY194" fmla="*/ 1955643 h 3429000"/>
              <a:gd name="connsiteX195" fmla="*/ 4978032 w 12192000"/>
              <a:gd name="connsiteY195" fmla="*/ 1754809 h 3429000"/>
              <a:gd name="connsiteX196" fmla="*/ 7427076 w 12192000"/>
              <a:gd name="connsiteY196" fmla="*/ 1713684 h 3429000"/>
              <a:gd name="connsiteX197" fmla="*/ 7485963 w 12192000"/>
              <a:gd name="connsiteY197" fmla="*/ 1745783 h 3429000"/>
              <a:gd name="connsiteX198" fmla="*/ 7719410 w 12192000"/>
              <a:gd name="connsiteY198" fmla="*/ 1928281 h 3429000"/>
              <a:gd name="connsiteX199" fmla="*/ 7907163 w 12192000"/>
              <a:gd name="connsiteY199" fmla="*/ 2117863 h 3429000"/>
              <a:gd name="connsiteX200" fmla="*/ 7956656 w 12192000"/>
              <a:gd name="connsiteY200" fmla="*/ 2186961 h 3429000"/>
              <a:gd name="connsiteX201" fmla="*/ 8023445 w 12192000"/>
              <a:gd name="connsiteY201" fmla="*/ 2276642 h 3429000"/>
              <a:gd name="connsiteX202" fmla="*/ 7754656 w 12192000"/>
              <a:gd name="connsiteY202" fmla="*/ 1912546 h 3429000"/>
              <a:gd name="connsiteX203" fmla="*/ 7427076 w 12192000"/>
              <a:gd name="connsiteY203" fmla="*/ 1713684 h 3429000"/>
              <a:gd name="connsiteX204" fmla="*/ 7312201 w 12192000"/>
              <a:gd name="connsiteY204" fmla="*/ 1699278 h 3429000"/>
              <a:gd name="connsiteX205" fmla="*/ 7343603 w 12192000"/>
              <a:gd name="connsiteY205" fmla="*/ 1720746 h 3429000"/>
              <a:gd name="connsiteX206" fmla="*/ 7791759 w 12192000"/>
              <a:gd name="connsiteY206" fmla="*/ 2086717 h 3429000"/>
              <a:gd name="connsiteX207" fmla="*/ 7825280 w 12192000"/>
              <a:gd name="connsiteY207" fmla="*/ 2122608 h 3429000"/>
              <a:gd name="connsiteX208" fmla="*/ 7982410 w 12192000"/>
              <a:gd name="connsiteY208" fmla="*/ 2273551 h 3429000"/>
              <a:gd name="connsiteX209" fmla="*/ 7932408 w 12192000"/>
              <a:gd name="connsiteY209" fmla="*/ 2203736 h 3429000"/>
              <a:gd name="connsiteX210" fmla="*/ 7883927 w 12192000"/>
              <a:gd name="connsiteY210" fmla="*/ 2136087 h 3429000"/>
              <a:gd name="connsiteX211" fmla="*/ 7699832 w 12192000"/>
              <a:gd name="connsiteY211" fmla="*/ 1950904 h 3429000"/>
              <a:gd name="connsiteX212" fmla="*/ 7470240 w 12192000"/>
              <a:gd name="connsiteY212" fmla="*/ 1771559 h 3429000"/>
              <a:gd name="connsiteX213" fmla="*/ 7312201 w 12192000"/>
              <a:gd name="connsiteY213" fmla="*/ 1699278 h 3429000"/>
              <a:gd name="connsiteX214" fmla="*/ 7244057 w 12192000"/>
              <a:gd name="connsiteY214" fmla="*/ 1695233 h 3429000"/>
              <a:gd name="connsiteX215" fmla="*/ 7353035 w 12192000"/>
              <a:gd name="connsiteY215" fmla="*/ 1768318 h 3429000"/>
              <a:gd name="connsiteX216" fmla="*/ 7981878 w 12192000"/>
              <a:gd name="connsiteY216" fmla="*/ 2309345 h 3429000"/>
              <a:gd name="connsiteX217" fmla="*/ 7804780 w 12192000"/>
              <a:gd name="connsiteY217" fmla="*/ 2143174 h 3429000"/>
              <a:gd name="connsiteX218" fmla="*/ 7771164 w 12192000"/>
              <a:gd name="connsiteY218" fmla="*/ 2107908 h 3429000"/>
              <a:gd name="connsiteX219" fmla="*/ 7327465 w 12192000"/>
              <a:gd name="connsiteY219" fmla="*/ 1745181 h 3429000"/>
              <a:gd name="connsiteX220" fmla="*/ 7244057 w 12192000"/>
              <a:gd name="connsiteY220" fmla="*/ 1695233 h 3429000"/>
              <a:gd name="connsiteX221" fmla="*/ 7133363 w 12192000"/>
              <a:gd name="connsiteY221" fmla="*/ 1621246 h 3429000"/>
              <a:gd name="connsiteX222" fmla="*/ 8128687 w 12192000"/>
              <a:gd name="connsiteY222" fmla="*/ 2361959 h 3429000"/>
              <a:gd name="connsiteX223" fmla="*/ 8497002 w 12192000"/>
              <a:gd name="connsiteY223" fmla="*/ 2775913 h 3429000"/>
              <a:gd name="connsiteX224" fmla="*/ 8514292 w 12192000"/>
              <a:gd name="connsiteY224" fmla="*/ 2586372 h 3429000"/>
              <a:gd name="connsiteX225" fmla="*/ 8491838 w 12192000"/>
              <a:gd name="connsiteY225" fmla="*/ 1907275 h 3429000"/>
              <a:gd name="connsiteX226" fmla="*/ 8605731 w 12192000"/>
              <a:gd name="connsiteY226" fmla="*/ 2171804 h 3429000"/>
              <a:gd name="connsiteX227" fmla="*/ 8594880 w 12192000"/>
              <a:gd name="connsiteY227" fmla="*/ 2610262 h 3429000"/>
              <a:gd name="connsiteX228" fmla="*/ 8494242 w 12192000"/>
              <a:gd name="connsiteY228" fmla="*/ 3363600 h 3429000"/>
              <a:gd name="connsiteX229" fmla="*/ 8794675 w 12192000"/>
              <a:gd name="connsiteY229" fmla="*/ 3161735 h 3429000"/>
              <a:gd name="connsiteX230" fmla="*/ 8800448 w 12192000"/>
              <a:gd name="connsiteY230" fmla="*/ 3152371 h 3429000"/>
              <a:gd name="connsiteX231" fmla="*/ 8788186 w 12192000"/>
              <a:gd name="connsiteY231" fmla="*/ 3143441 h 3429000"/>
              <a:gd name="connsiteX232" fmla="*/ 9137232 w 12192000"/>
              <a:gd name="connsiteY232" fmla="*/ 2236639 h 3429000"/>
              <a:gd name="connsiteX233" fmla="*/ 9216765 w 12192000"/>
              <a:gd name="connsiteY233" fmla="*/ 2267416 h 3429000"/>
              <a:gd name="connsiteX234" fmla="*/ 8969849 w 12192000"/>
              <a:gd name="connsiteY234" fmla="*/ 3037405 h 3429000"/>
              <a:gd name="connsiteX235" fmla="*/ 9706237 w 12192000"/>
              <a:gd name="connsiteY235" fmla="*/ 2990148 h 3429000"/>
              <a:gd name="connsiteX236" fmla="*/ 10110375 w 12192000"/>
              <a:gd name="connsiteY236" fmla="*/ 3134116 h 3429000"/>
              <a:gd name="connsiteX237" fmla="*/ 10096281 w 12192000"/>
              <a:gd name="connsiteY237" fmla="*/ 3149254 h 3429000"/>
              <a:gd name="connsiteX238" fmla="*/ 9067672 w 12192000"/>
              <a:gd name="connsiteY238" fmla="*/ 3219608 h 3429000"/>
              <a:gd name="connsiteX239" fmla="*/ 8859441 w 12192000"/>
              <a:gd name="connsiteY239" fmla="*/ 3212028 h 3429000"/>
              <a:gd name="connsiteX240" fmla="*/ 8857528 w 12192000"/>
              <a:gd name="connsiteY240" fmla="*/ 3212375 h 3429000"/>
              <a:gd name="connsiteX241" fmla="*/ 8848579 w 12192000"/>
              <a:gd name="connsiteY241" fmla="*/ 3214204 h 3429000"/>
              <a:gd name="connsiteX242" fmla="*/ 8576285 w 12192000"/>
              <a:gd name="connsiteY242" fmla="*/ 3395788 h 3429000"/>
              <a:gd name="connsiteX243" fmla="*/ 8519159 w 12192000"/>
              <a:gd name="connsiteY243" fmla="*/ 3428998 h 3429000"/>
              <a:gd name="connsiteX244" fmla="*/ 8393540 w 12192000"/>
              <a:gd name="connsiteY244" fmla="*/ 3428998 h 3429000"/>
              <a:gd name="connsiteX245" fmla="*/ 8417346 w 12192000"/>
              <a:gd name="connsiteY245" fmla="*/ 3316652 h 3429000"/>
              <a:gd name="connsiteX246" fmla="*/ 8485502 w 12192000"/>
              <a:gd name="connsiteY246" fmla="*/ 2879216 h 3429000"/>
              <a:gd name="connsiteX247" fmla="*/ 8480214 w 12192000"/>
              <a:gd name="connsiteY247" fmla="*/ 2873278 h 3429000"/>
              <a:gd name="connsiteX248" fmla="*/ 8112215 w 12192000"/>
              <a:gd name="connsiteY248" fmla="*/ 2408768 h 3429000"/>
              <a:gd name="connsiteX249" fmla="*/ 8095146 w 12192000"/>
              <a:gd name="connsiteY249" fmla="*/ 2402943 h 3429000"/>
              <a:gd name="connsiteX250" fmla="*/ 7131946 w 12192000"/>
              <a:gd name="connsiteY250" fmla="*/ 1646653 h 3429000"/>
              <a:gd name="connsiteX251" fmla="*/ 7133363 w 12192000"/>
              <a:gd name="connsiteY251" fmla="*/ 1621246 h 3429000"/>
              <a:gd name="connsiteX252" fmla="*/ 1903353 w 12192000"/>
              <a:gd name="connsiteY252" fmla="*/ 1615827 h 3429000"/>
              <a:gd name="connsiteX253" fmla="*/ 1936931 w 12192000"/>
              <a:gd name="connsiteY253" fmla="*/ 1664954 h 3429000"/>
              <a:gd name="connsiteX254" fmla="*/ 2195868 w 12192000"/>
              <a:gd name="connsiteY254" fmla="*/ 1967574 h 3429000"/>
              <a:gd name="connsiteX255" fmla="*/ 2088852 w 12192000"/>
              <a:gd name="connsiteY255" fmla="*/ 1737123 h 3429000"/>
              <a:gd name="connsiteX256" fmla="*/ 1958241 w 12192000"/>
              <a:gd name="connsiteY256" fmla="*/ 1638955 h 3429000"/>
              <a:gd name="connsiteX257" fmla="*/ 1903353 w 12192000"/>
              <a:gd name="connsiteY257" fmla="*/ 1615827 h 3429000"/>
              <a:gd name="connsiteX258" fmla="*/ 11544294 w 12192000"/>
              <a:gd name="connsiteY258" fmla="*/ 1515364 h 3429000"/>
              <a:gd name="connsiteX259" fmla="*/ 11755210 w 12192000"/>
              <a:gd name="connsiteY259" fmla="*/ 2159157 h 3429000"/>
              <a:gd name="connsiteX260" fmla="*/ 11544294 w 12192000"/>
              <a:gd name="connsiteY260" fmla="*/ 1515364 h 3429000"/>
              <a:gd name="connsiteX261" fmla="*/ 11571408 w 12192000"/>
              <a:gd name="connsiteY261" fmla="*/ 1489599 h 3429000"/>
              <a:gd name="connsiteX262" fmla="*/ 11778250 w 12192000"/>
              <a:gd name="connsiteY262" fmla="*/ 2136760 h 3429000"/>
              <a:gd name="connsiteX263" fmla="*/ 11571408 w 12192000"/>
              <a:gd name="connsiteY263" fmla="*/ 1489599 h 3429000"/>
              <a:gd name="connsiteX264" fmla="*/ 11540154 w 12192000"/>
              <a:gd name="connsiteY264" fmla="*/ 1438303 h 3429000"/>
              <a:gd name="connsiteX265" fmla="*/ 11540380 w 12192000"/>
              <a:gd name="connsiteY265" fmla="*/ 1443526 h 3429000"/>
              <a:gd name="connsiteX266" fmla="*/ 11542590 w 12192000"/>
              <a:gd name="connsiteY266" fmla="*/ 1442112 h 3429000"/>
              <a:gd name="connsiteX267" fmla="*/ 11540154 w 12192000"/>
              <a:gd name="connsiteY267" fmla="*/ 1438303 h 3429000"/>
              <a:gd name="connsiteX268" fmla="*/ 10567662 w 12192000"/>
              <a:gd name="connsiteY268" fmla="*/ 1437948 h 3429000"/>
              <a:gd name="connsiteX269" fmla="*/ 10431225 w 12192000"/>
              <a:gd name="connsiteY269" fmla="*/ 1448568 h 3429000"/>
              <a:gd name="connsiteX270" fmla="*/ 10277556 w 12192000"/>
              <a:gd name="connsiteY270" fmla="*/ 1460247 h 3429000"/>
              <a:gd name="connsiteX271" fmla="*/ 10155875 w 12192000"/>
              <a:gd name="connsiteY271" fmla="*/ 1453769 h 3429000"/>
              <a:gd name="connsiteX272" fmla="*/ 10072733 w 12192000"/>
              <a:gd name="connsiteY272" fmla="*/ 1447924 h 3429000"/>
              <a:gd name="connsiteX273" fmla="*/ 9882500 w 12192000"/>
              <a:gd name="connsiteY273" fmla="*/ 1452330 h 3429000"/>
              <a:gd name="connsiteX274" fmla="*/ 9685205 w 12192000"/>
              <a:gd name="connsiteY274" fmla="*/ 1456650 h 3429000"/>
              <a:gd name="connsiteX275" fmla="*/ 9666932 w 12192000"/>
              <a:gd name="connsiteY275" fmla="*/ 1456075 h 3429000"/>
              <a:gd name="connsiteX276" fmla="*/ 9608662 w 12192000"/>
              <a:gd name="connsiteY276" fmla="*/ 1455027 h 3429000"/>
              <a:gd name="connsiteX277" fmla="*/ 10026230 w 12192000"/>
              <a:gd name="connsiteY277" fmla="*/ 1509088 h 3429000"/>
              <a:gd name="connsiteX278" fmla="*/ 10567662 w 12192000"/>
              <a:gd name="connsiteY278" fmla="*/ 1437948 h 3429000"/>
              <a:gd name="connsiteX279" fmla="*/ 10221015 w 12192000"/>
              <a:gd name="connsiteY279" fmla="*/ 1354657 h 3429000"/>
              <a:gd name="connsiteX280" fmla="*/ 10107121 w 12192000"/>
              <a:gd name="connsiteY280" fmla="*/ 1356091 h 3429000"/>
              <a:gd name="connsiteX281" fmla="*/ 9660668 w 12192000"/>
              <a:gd name="connsiteY281" fmla="*/ 1425595 h 3429000"/>
              <a:gd name="connsiteX282" fmla="*/ 9669531 w 12192000"/>
              <a:gd name="connsiteY282" fmla="*/ 1426057 h 3429000"/>
              <a:gd name="connsiteX283" fmla="*/ 9687254 w 12192000"/>
              <a:gd name="connsiteY283" fmla="*/ 1426986 h 3429000"/>
              <a:gd name="connsiteX284" fmla="*/ 9881290 w 12192000"/>
              <a:gd name="connsiteY284" fmla="*/ 1422445 h 3429000"/>
              <a:gd name="connsiteX285" fmla="*/ 10074432 w 12192000"/>
              <a:gd name="connsiteY285" fmla="*/ 1417715 h 3429000"/>
              <a:gd name="connsiteX286" fmla="*/ 10159369 w 12192000"/>
              <a:gd name="connsiteY286" fmla="*/ 1423935 h 3429000"/>
              <a:gd name="connsiteX287" fmla="*/ 10278706 w 12192000"/>
              <a:gd name="connsiteY287" fmla="*/ 1430393 h 3429000"/>
              <a:gd name="connsiteX288" fmla="*/ 10429120 w 12192000"/>
              <a:gd name="connsiteY288" fmla="*/ 1418493 h 3429000"/>
              <a:gd name="connsiteX289" fmla="*/ 10538565 w 12192000"/>
              <a:gd name="connsiteY289" fmla="*/ 1408270 h 3429000"/>
              <a:gd name="connsiteX290" fmla="*/ 10221015 w 12192000"/>
              <a:gd name="connsiteY290" fmla="*/ 1354657 h 3429000"/>
              <a:gd name="connsiteX291" fmla="*/ 1979378 w 12192000"/>
              <a:gd name="connsiteY291" fmla="*/ 1340504 h 3429000"/>
              <a:gd name="connsiteX292" fmla="*/ 2882120 w 12192000"/>
              <a:gd name="connsiteY292" fmla="*/ 1635547 h 3429000"/>
              <a:gd name="connsiteX293" fmla="*/ 2793103 w 12192000"/>
              <a:gd name="connsiteY293" fmla="*/ 1610699 h 3429000"/>
              <a:gd name="connsiteX294" fmla="*/ 2770041 w 12192000"/>
              <a:gd name="connsiteY294" fmla="*/ 1604634 h 3429000"/>
              <a:gd name="connsiteX295" fmla="*/ 1979378 w 12192000"/>
              <a:gd name="connsiteY295" fmla="*/ 1340504 h 3429000"/>
              <a:gd name="connsiteX296" fmla="*/ 1927410 w 12192000"/>
              <a:gd name="connsiteY296" fmla="*/ 1287164 h 3429000"/>
              <a:gd name="connsiteX297" fmla="*/ 1959587 w 12192000"/>
              <a:gd name="connsiteY297" fmla="*/ 1299849 h 3429000"/>
              <a:gd name="connsiteX298" fmla="*/ 2777707 w 12192000"/>
              <a:gd name="connsiteY298" fmla="*/ 1574991 h 3429000"/>
              <a:gd name="connsiteX299" fmla="*/ 2800768 w 12192000"/>
              <a:gd name="connsiteY299" fmla="*/ 1581056 h 3429000"/>
              <a:gd name="connsiteX300" fmla="*/ 2879408 w 12192000"/>
              <a:gd name="connsiteY300" fmla="*/ 1602590 h 3429000"/>
              <a:gd name="connsiteX301" fmla="*/ 2862295 w 12192000"/>
              <a:gd name="connsiteY301" fmla="*/ 1593958 h 3429000"/>
              <a:gd name="connsiteX302" fmla="*/ 2813343 w 12192000"/>
              <a:gd name="connsiteY302" fmla="*/ 1569369 h 3429000"/>
              <a:gd name="connsiteX303" fmla="*/ 2646245 w 12192000"/>
              <a:gd name="connsiteY303" fmla="*/ 1501999 h 3429000"/>
              <a:gd name="connsiteX304" fmla="*/ 1999243 w 12192000"/>
              <a:gd name="connsiteY304" fmla="*/ 1301524 h 3429000"/>
              <a:gd name="connsiteX305" fmla="*/ 1979527 w 12192000"/>
              <a:gd name="connsiteY305" fmla="*/ 1297651 h 3429000"/>
              <a:gd name="connsiteX306" fmla="*/ 1927410 w 12192000"/>
              <a:gd name="connsiteY306" fmla="*/ 1287164 h 3429000"/>
              <a:gd name="connsiteX307" fmla="*/ 1997014 w 12192000"/>
              <a:gd name="connsiteY307" fmla="*/ 1269007 h 3429000"/>
              <a:gd name="connsiteX308" fmla="*/ 2005458 w 12192000"/>
              <a:gd name="connsiteY308" fmla="*/ 1270540 h 3429000"/>
              <a:gd name="connsiteX309" fmla="*/ 2657186 w 12192000"/>
              <a:gd name="connsiteY309" fmla="*/ 1472687 h 3429000"/>
              <a:gd name="connsiteX310" fmla="*/ 2826662 w 12192000"/>
              <a:gd name="connsiteY310" fmla="*/ 1541362 h 3429000"/>
              <a:gd name="connsiteX311" fmla="*/ 2876100 w 12192000"/>
              <a:gd name="connsiteY311" fmla="*/ 1566397 h 3429000"/>
              <a:gd name="connsiteX312" fmla="*/ 3042600 w 12192000"/>
              <a:gd name="connsiteY312" fmla="*/ 1630532 h 3429000"/>
              <a:gd name="connsiteX313" fmla="*/ 1997014 w 12192000"/>
              <a:gd name="connsiteY313" fmla="*/ 1269007 h 3429000"/>
              <a:gd name="connsiteX314" fmla="*/ 9857254 w 12192000"/>
              <a:gd name="connsiteY314" fmla="*/ 846904 h 3429000"/>
              <a:gd name="connsiteX315" fmla="*/ 8989866 w 12192000"/>
              <a:gd name="connsiteY315" fmla="*/ 1043742 h 3429000"/>
              <a:gd name="connsiteX316" fmla="*/ 8931614 w 12192000"/>
              <a:gd name="connsiteY316" fmla="*/ 1069508 h 3429000"/>
              <a:gd name="connsiteX317" fmla="*/ 8843711 w 12192000"/>
              <a:gd name="connsiteY317" fmla="*/ 1107334 h 3429000"/>
              <a:gd name="connsiteX318" fmla="*/ 8966093 w 12192000"/>
              <a:gd name="connsiteY318" fmla="*/ 1073509 h 3429000"/>
              <a:gd name="connsiteX319" fmla="*/ 9299227 w 12192000"/>
              <a:gd name="connsiteY319" fmla="*/ 1025994 h 3429000"/>
              <a:gd name="connsiteX320" fmla="*/ 9857254 w 12192000"/>
              <a:gd name="connsiteY320" fmla="*/ 846904 h 3429000"/>
              <a:gd name="connsiteX321" fmla="*/ 9615182 w 12192000"/>
              <a:gd name="connsiteY321" fmla="*/ 791499 h 3429000"/>
              <a:gd name="connsiteX322" fmla="*/ 9023688 w 12192000"/>
              <a:gd name="connsiteY322" fmla="*/ 996819 h 3429000"/>
              <a:gd name="connsiteX323" fmla="*/ 9814527 w 12192000"/>
              <a:gd name="connsiteY323" fmla="*/ 819048 h 3429000"/>
              <a:gd name="connsiteX324" fmla="*/ 9615182 w 12192000"/>
              <a:gd name="connsiteY324" fmla="*/ 791499 h 3429000"/>
              <a:gd name="connsiteX325" fmla="*/ 2305292 w 12192000"/>
              <a:gd name="connsiteY325" fmla="*/ 790492 h 3429000"/>
              <a:gd name="connsiteX326" fmla="*/ 3360922 w 12192000"/>
              <a:gd name="connsiteY326" fmla="*/ 1100373 h 3429000"/>
              <a:gd name="connsiteX327" fmla="*/ 3492420 w 12192000"/>
              <a:gd name="connsiteY327" fmla="*/ 1081145 h 3429000"/>
              <a:gd name="connsiteX328" fmla="*/ 3364086 w 12192000"/>
              <a:gd name="connsiteY328" fmla="*/ 1051340 h 3429000"/>
              <a:gd name="connsiteX329" fmla="*/ 3225818 w 12192000"/>
              <a:gd name="connsiteY329" fmla="*/ 982822 h 3429000"/>
              <a:gd name="connsiteX330" fmla="*/ 3129696 w 12192000"/>
              <a:gd name="connsiteY330" fmla="*/ 931704 h 3429000"/>
              <a:gd name="connsiteX331" fmla="*/ 2814545 w 12192000"/>
              <a:gd name="connsiteY331" fmla="*/ 853955 h 3429000"/>
              <a:gd name="connsiteX332" fmla="*/ 2305292 w 12192000"/>
              <a:gd name="connsiteY332" fmla="*/ 790492 h 3429000"/>
              <a:gd name="connsiteX333" fmla="*/ 2626982 w 12192000"/>
              <a:gd name="connsiteY333" fmla="*/ 777450 h 3429000"/>
              <a:gd name="connsiteX334" fmla="*/ 2490617 w 12192000"/>
              <a:gd name="connsiteY334" fmla="*/ 777951 h 3429000"/>
              <a:gd name="connsiteX335" fmla="*/ 2819869 w 12192000"/>
              <a:gd name="connsiteY335" fmla="*/ 823936 h 3429000"/>
              <a:gd name="connsiteX336" fmla="*/ 3143018 w 12192000"/>
              <a:gd name="connsiteY336" fmla="*/ 903698 h 3429000"/>
              <a:gd name="connsiteX337" fmla="*/ 3241520 w 12192000"/>
              <a:gd name="connsiteY337" fmla="*/ 956112 h 3429000"/>
              <a:gd name="connsiteX338" fmla="*/ 3374575 w 12192000"/>
              <a:gd name="connsiteY338" fmla="*/ 1022517 h 3429000"/>
              <a:gd name="connsiteX339" fmla="*/ 3505221 w 12192000"/>
              <a:gd name="connsiteY339" fmla="*/ 1051757 h 3429000"/>
              <a:gd name="connsiteX340" fmla="*/ 2626982 w 12192000"/>
              <a:gd name="connsiteY340" fmla="*/ 777450 h 3429000"/>
              <a:gd name="connsiteX341" fmla="*/ 9258094 w 12192000"/>
              <a:gd name="connsiteY341" fmla="*/ 529602 h 3429000"/>
              <a:gd name="connsiteX342" fmla="*/ 8526712 w 12192000"/>
              <a:gd name="connsiteY342" fmla="*/ 690804 h 3429000"/>
              <a:gd name="connsiteX343" fmla="*/ 9258094 w 12192000"/>
              <a:gd name="connsiteY343" fmla="*/ 529602 h 3429000"/>
              <a:gd name="connsiteX344" fmla="*/ 1310106 w 12192000"/>
              <a:gd name="connsiteY344" fmla="*/ 514217 h 3429000"/>
              <a:gd name="connsiteX345" fmla="*/ 854994 w 12192000"/>
              <a:gd name="connsiteY345" fmla="*/ 970136 h 3429000"/>
              <a:gd name="connsiteX346" fmla="*/ 742462 w 12192000"/>
              <a:gd name="connsiteY346" fmla="*/ 1165648 h 3429000"/>
              <a:gd name="connsiteX347" fmla="*/ 820602 w 12192000"/>
              <a:gd name="connsiteY347" fmla="*/ 1056915 h 3429000"/>
              <a:gd name="connsiteX348" fmla="*/ 878295 w 12192000"/>
              <a:gd name="connsiteY348" fmla="*/ 974594 h 3429000"/>
              <a:gd name="connsiteX349" fmla="*/ 1240607 w 12192000"/>
              <a:gd name="connsiteY349" fmla="*/ 581401 h 3429000"/>
              <a:gd name="connsiteX350" fmla="*/ 1310106 w 12192000"/>
              <a:gd name="connsiteY350" fmla="*/ 514217 h 3429000"/>
              <a:gd name="connsiteX351" fmla="*/ 11225213 w 12192000"/>
              <a:gd name="connsiteY351" fmla="*/ 507722 h 3429000"/>
              <a:gd name="connsiteX352" fmla="*/ 11182914 w 12192000"/>
              <a:gd name="connsiteY352" fmla="*/ 767771 h 3429000"/>
              <a:gd name="connsiteX353" fmla="*/ 11099211 w 12192000"/>
              <a:gd name="connsiteY353" fmla="*/ 1184594 h 3429000"/>
              <a:gd name="connsiteX354" fmla="*/ 11064509 w 12192000"/>
              <a:gd name="connsiteY354" fmla="*/ 1278830 h 3429000"/>
              <a:gd name="connsiteX355" fmla="*/ 11049349 w 12192000"/>
              <a:gd name="connsiteY355" fmla="*/ 1318418 h 3429000"/>
              <a:gd name="connsiteX356" fmla="*/ 10978260 w 12192000"/>
              <a:gd name="connsiteY356" fmla="*/ 1537094 h 3429000"/>
              <a:gd name="connsiteX357" fmla="*/ 11225213 w 12192000"/>
              <a:gd name="connsiteY357" fmla="*/ 507722 h 3429000"/>
              <a:gd name="connsiteX358" fmla="*/ 9168987 w 12192000"/>
              <a:gd name="connsiteY358" fmla="*/ 490232 h 3429000"/>
              <a:gd name="connsiteX359" fmla="*/ 8603910 w 12192000"/>
              <a:gd name="connsiteY359" fmla="*/ 639895 h 3429000"/>
              <a:gd name="connsiteX360" fmla="*/ 9252382 w 12192000"/>
              <a:gd name="connsiteY360" fmla="*/ 498759 h 3429000"/>
              <a:gd name="connsiteX361" fmla="*/ 9168987 w 12192000"/>
              <a:gd name="connsiteY361" fmla="*/ 490232 h 3429000"/>
              <a:gd name="connsiteX362" fmla="*/ 11201005 w 12192000"/>
              <a:gd name="connsiteY362" fmla="*/ 471089 h 3429000"/>
              <a:gd name="connsiteX363" fmla="*/ 10968432 w 12192000"/>
              <a:gd name="connsiteY363" fmla="*/ 1456010 h 3429000"/>
              <a:gd name="connsiteX364" fmla="*/ 11019967 w 12192000"/>
              <a:gd name="connsiteY364" fmla="*/ 1306553 h 3429000"/>
              <a:gd name="connsiteX365" fmla="*/ 11035125 w 12192000"/>
              <a:gd name="connsiteY365" fmla="*/ 1266966 h 3429000"/>
              <a:gd name="connsiteX366" fmla="*/ 11069972 w 12192000"/>
              <a:gd name="connsiteY366" fmla="*/ 1174168 h 3429000"/>
              <a:gd name="connsiteX367" fmla="*/ 11152239 w 12192000"/>
              <a:gd name="connsiteY367" fmla="*/ 763628 h 3429000"/>
              <a:gd name="connsiteX368" fmla="*/ 11201005 w 12192000"/>
              <a:gd name="connsiteY368" fmla="*/ 471089 h 3429000"/>
              <a:gd name="connsiteX369" fmla="*/ 1423113 w 12192000"/>
              <a:gd name="connsiteY369" fmla="*/ 445565 h 3429000"/>
              <a:gd name="connsiteX370" fmla="*/ 1260565 w 12192000"/>
              <a:gd name="connsiteY370" fmla="*/ 602982 h 3429000"/>
              <a:gd name="connsiteX371" fmla="*/ 901900 w 12192000"/>
              <a:gd name="connsiteY371" fmla="*/ 992236 h 3429000"/>
              <a:gd name="connsiteX372" fmla="*/ 845044 w 12192000"/>
              <a:gd name="connsiteY372" fmla="*/ 1073436 h 3429000"/>
              <a:gd name="connsiteX373" fmla="*/ 685926 w 12192000"/>
              <a:gd name="connsiteY373" fmla="*/ 1274069 h 3429000"/>
              <a:gd name="connsiteX374" fmla="*/ 684248 w 12192000"/>
              <a:gd name="connsiteY374" fmla="*/ 1277721 h 3429000"/>
              <a:gd name="connsiteX375" fmla="*/ 1423113 w 12192000"/>
              <a:gd name="connsiteY375" fmla="*/ 445565 h 3429000"/>
              <a:gd name="connsiteX376" fmla="*/ 3316479 w 12192000"/>
              <a:gd name="connsiteY376" fmla="*/ 443136 h 3429000"/>
              <a:gd name="connsiteX377" fmla="*/ 3546806 w 12192000"/>
              <a:gd name="connsiteY377" fmla="*/ 927139 h 3429000"/>
              <a:gd name="connsiteX378" fmla="*/ 3364433 w 12192000"/>
              <a:gd name="connsiteY378" fmla="*/ 524121 h 3429000"/>
              <a:gd name="connsiteX379" fmla="*/ 3316479 w 12192000"/>
              <a:gd name="connsiteY379" fmla="*/ 443136 h 3429000"/>
              <a:gd name="connsiteX380" fmla="*/ 10268559 w 12192000"/>
              <a:gd name="connsiteY380" fmla="*/ 442054 h 3429000"/>
              <a:gd name="connsiteX381" fmla="*/ 10494169 w 12192000"/>
              <a:gd name="connsiteY381" fmla="*/ 1091780 h 3429000"/>
              <a:gd name="connsiteX382" fmla="*/ 10356661 w 12192000"/>
              <a:gd name="connsiteY382" fmla="*/ 728302 h 3429000"/>
              <a:gd name="connsiteX383" fmla="*/ 10268559 w 12192000"/>
              <a:gd name="connsiteY383" fmla="*/ 442054 h 3429000"/>
              <a:gd name="connsiteX384" fmla="*/ 3291335 w 12192000"/>
              <a:gd name="connsiteY384" fmla="*/ 338420 h 3429000"/>
              <a:gd name="connsiteX385" fmla="*/ 3390805 w 12192000"/>
              <a:gd name="connsiteY385" fmla="*/ 508163 h 3429000"/>
              <a:gd name="connsiteX386" fmla="*/ 3579062 w 12192000"/>
              <a:gd name="connsiteY386" fmla="*/ 930040 h 3429000"/>
              <a:gd name="connsiteX387" fmla="*/ 3467355 w 12192000"/>
              <a:gd name="connsiteY387" fmla="*/ 559130 h 3429000"/>
              <a:gd name="connsiteX388" fmla="*/ 3310753 w 12192000"/>
              <a:gd name="connsiteY388" fmla="*/ 358140 h 3429000"/>
              <a:gd name="connsiteX389" fmla="*/ 3291335 w 12192000"/>
              <a:gd name="connsiteY389" fmla="*/ 338420 h 3429000"/>
              <a:gd name="connsiteX390" fmla="*/ 1635889 w 12192000"/>
              <a:gd name="connsiteY390" fmla="*/ 280494 h 3429000"/>
              <a:gd name="connsiteX391" fmla="*/ 1634800 w 12192000"/>
              <a:gd name="connsiteY391" fmla="*/ 302111 h 3429000"/>
              <a:gd name="connsiteX392" fmla="*/ 1635889 w 12192000"/>
              <a:gd name="connsiteY392" fmla="*/ 280494 h 3429000"/>
              <a:gd name="connsiteX393" fmla="*/ 10277529 w 12192000"/>
              <a:gd name="connsiteY393" fmla="*/ 272307 h 3429000"/>
              <a:gd name="connsiteX394" fmla="*/ 10276797 w 12192000"/>
              <a:gd name="connsiteY394" fmla="*/ 279672 h 3429000"/>
              <a:gd name="connsiteX395" fmla="*/ 10385906 w 12192000"/>
              <a:gd name="connsiteY395" fmla="*/ 718031 h 3429000"/>
              <a:gd name="connsiteX396" fmla="*/ 10536458 w 12192000"/>
              <a:gd name="connsiteY396" fmla="*/ 1115310 h 3429000"/>
              <a:gd name="connsiteX397" fmla="*/ 10436479 w 12192000"/>
              <a:gd name="connsiteY397" fmla="*/ 715570 h 3429000"/>
              <a:gd name="connsiteX398" fmla="*/ 10277529 w 12192000"/>
              <a:gd name="connsiteY398" fmla="*/ 272307 h 3429000"/>
              <a:gd name="connsiteX399" fmla="*/ 1510397 w 12192000"/>
              <a:gd name="connsiteY399" fmla="*/ 255705 h 3429000"/>
              <a:gd name="connsiteX400" fmla="*/ 1146550 w 12192000"/>
              <a:gd name="connsiteY400" fmla="*/ 373012 h 3429000"/>
              <a:gd name="connsiteX401" fmla="*/ 698834 w 12192000"/>
              <a:gd name="connsiteY401" fmla="*/ 523272 h 3429000"/>
              <a:gd name="connsiteX402" fmla="*/ 34256 w 12192000"/>
              <a:gd name="connsiteY402" fmla="*/ 918603 h 3429000"/>
              <a:gd name="connsiteX403" fmla="*/ 527241 w 12192000"/>
              <a:gd name="connsiteY403" fmla="*/ 636078 h 3429000"/>
              <a:gd name="connsiteX404" fmla="*/ 1510397 w 12192000"/>
              <a:gd name="connsiteY404" fmla="*/ 255705 h 3429000"/>
              <a:gd name="connsiteX405" fmla="*/ 1313114 w 12192000"/>
              <a:gd name="connsiteY405" fmla="*/ 226216 h 3429000"/>
              <a:gd name="connsiteX406" fmla="*/ 1109304 w 12192000"/>
              <a:gd name="connsiteY406" fmla="*/ 240030 h 3429000"/>
              <a:gd name="connsiteX407" fmla="*/ 8129 w 12192000"/>
              <a:gd name="connsiteY407" fmla="*/ 901519 h 3429000"/>
              <a:gd name="connsiteX408" fmla="*/ 687572 w 12192000"/>
              <a:gd name="connsiteY408" fmla="*/ 496629 h 3429000"/>
              <a:gd name="connsiteX409" fmla="*/ 1138365 w 12192000"/>
              <a:gd name="connsiteY409" fmla="*/ 345515 h 3429000"/>
              <a:gd name="connsiteX410" fmla="*/ 1505579 w 12192000"/>
              <a:gd name="connsiteY410" fmla="*/ 226526 h 3429000"/>
              <a:gd name="connsiteX411" fmla="*/ 1313114 w 12192000"/>
              <a:gd name="connsiteY411" fmla="*/ 226216 h 3429000"/>
              <a:gd name="connsiteX412" fmla="*/ 3655073 w 12192000"/>
              <a:gd name="connsiteY412" fmla="*/ 221884 h 3429000"/>
              <a:gd name="connsiteX413" fmla="*/ 3989938 w 12192000"/>
              <a:gd name="connsiteY413" fmla="*/ 562685 h 3429000"/>
              <a:gd name="connsiteX414" fmla="*/ 4393907 w 12192000"/>
              <a:gd name="connsiteY414" fmla="*/ 832258 h 3429000"/>
              <a:gd name="connsiteX415" fmla="*/ 4648051 w 12192000"/>
              <a:gd name="connsiteY415" fmla="*/ 945051 h 3429000"/>
              <a:gd name="connsiteX416" fmla="*/ 4383389 w 12192000"/>
              <a:gd name="connsiteY416" fmla="*/ 755369 h 3429000"/>
              <a:gd name="connsiteX417" fmla="*/ 4165508 w 12192000"/>
              <a:gd name="connsiteY417" fmla="*/ 606196 h 3429000"/>
              <a:gd name="connsiteX418" fmla="*/ 4068162 w 12192000"/>
              <a:gd name="connsiteY418" fmla="*/ 524394 h 3429000"/>
              <a:gd name="connsiteX419" fmla="*/ 3981416 w 12192000"/>
              <a:gd name="connsiteY419" fmla="*/ 451482 h 3429000"/>
              <a:gd name="connsiteX420" fmla="*/ 3800147 w 12192000"/>
              <a:gd name="connsiteY420" fmla="*/ 320872 h 3429000"/>
              <a:gd name="connsiteX421" fmla="*/ 3655073 w 12192000"/>
              <a:gd name="connsiteY421" fmla="*/ 221884 h 3429000"/>
              <a:gd name="connsiteX422" fmla="*/ 3670252 w 12192000"/>
              <a:gd name="connsiteY422" fmla="*/ 193798 h 3429000"/>
              <a:gd name="connsiteX423" fmla="*/ 3817258 w 12192000"/>
              <a:gd name="connsiteY423" fmla="*/ 294577 h 3429000"/>
              <a:gd name="connsiteX424" fmla="*/ 4000461 w 12192000"/>
              <a:gd name="connsiteY424" fmla="*/ 426966 h 3429000"/>
              <a:gd name="connsiteX425" fmla="*/ 4088180 w 12192000"/>
              <a:gd name="connsiteY425" fmla="*/ 500774 h 3429000"/>
              <a:gd name="connsiteX426" fmla="*/ 4184555 w 12192000"/>
              <a:gd name="connsiteY426" fmla="*/ 581683 h 3429000"/>
              <a:gd name="connsiteX427" fmla="*/ 4399563 w 12192000"/>
              <a:gd name="connsiteY427" fmla="*/ 729106 h 3429000"/>
              <a:gd name="connsiteX428" fmla="*/ 4684469 w 12192000"/>
              <a:gd name="connsiteY428" fmla="*/ 935680 h 3429000"/>
              <a:gd name="connsiteX429" fmla="*/ 4690271 w 12192000"/>
              <a:gd name="connsiteY429" fmla="*/ 941034 h 3429000"/>
              <a:gd name="connsiteX430" fmla="*/ 4136093 w 12192000"/>
              <a:gd name="connsiteY430" fmla="*/ 429466 h 3429000"/>
              <a:gd name="connsiteX431" fmla="*/ 3670252 w 12192000"/>
              <a:gd name="connsiteY431" fmla="*/ 193798 h 3429000"/>
              <a:gd name="connsiteX432" fmla="*/ 9334796 w 12192000"/>
              <a:gd name="connsiteY432" fmla="*/ 27584 h 3429000"/>
              <a:gd name="connsiteX433" fmla="*/ 9651570 w 12192000"/>
              <a:gd name="connsiteY433" fmla="*/ 397505 h 3429000"/>
              <a:gd name="connsiteX434" fmla="*/ 9334796 w 12192000"/>
              <a:gd name="connsiteY434" fmla="*/ 27584 h 3429000"/>
              <a:gd name="connsiteX435" fmla="*/ 4440129 w 12192000"/>
              <a:gd name="connsiteY435" fmla="*/ 19571 h 3429000"/>
              <a:gd name="connsiteX436" fmla="*/ 4856525 w 12192000"/>
              <a:gd name="connsiteY436" fmla="*/ 486351 h 3429000"/>
              <a:gd name="connsiteX437" fmla="*/ 5059055 w 12192000"/>
              <a:gd name="connsiteY437" fmla="*/ 679918 h 3429000"/>
              <a:gd name="connsiteX438" fmla="*/ 5290070 w 12192000"/>
              <a:gd name="connsiteY438" fmla="*/ 834619 h 3429000"/>
              <a:gd name="connsiteX439" fmla="*/ 4834991 w 12192000"/>
              <a:gd name="connsiteY439" fmla="*/ 401985 h 3429000"/>
              <a:gd name="connsiteX440" fmla="*/ 4440129 w 12192000"/>
              <a:gd name="connsiteY440" fmla="*/ 19571 h 3429000"/>
              <a:gd name="connsiteX441" fmla="*/ 8613009 w 12192000"/>
              <a:gd name="connsiteY441" fmla="*/ 0 h 3429000"/>
              <a:gd name="connsiteX442" fmla="*/ 8720364 w 12192000"/>
              <a:gd name="connsiteY442" fmla="*/ 0 h 3429000"/>
              <a:gd name="connsiteX443" fmla="*/ 8781165 w 12192000"/>
              <a:gd name="connsiteY443" fmla="*/ 82863 h 3429000"/>
              <a:gd name="connsiteX444" fmla="*/ 8971448 w 12192000"/>
              <a:gd name="connsiteY444" fmla="*/ 246946 h 3429000"/>
              <a:gd name="connsiteX445" fmla="*/ 8820691 w 12192000"/>
              <a:gd name="connsiteY445" fmla="*/ 57482 h 3429000"/>
              <a:gd name="connsiteX446" fmla="*/ 8807612 w 12192000"/>
              <a:gd name="connsiteY446" fmla="*/ 38256 h 3429000"/>
              <a:gd name="connsiteX447" fmla="*/ 8780258 w 12192000"/>
              <a:gd name="connsiteY447" fmla="*/ 0 h 3429000"/>
              <a:gd name="connsiteX448" fmla="*/ 8818949 w 12192000"/>
              <a:gd name="connsiteY448" fmla="*/ 0 h 3429000"/>
              <a:gd name="connsiteX449" fmla="*/ 8833783 w 12192000"/>
              <a:gd name="connsiteY449" fmla="*/ 20753 h 3429000"/>
              <a:gd name="connsiteX450" fmla="*/ 8846863 w 12192000"/>
              <a:gd name="connsiteY450" fmla="*/ 39981 h 3429000"/>
              <a:gd name="connsiteX451" fmla="*/ 8960046 w 12192000"/>
              <a:gd name="connsiteY451" fmla="*/ 191389 h 3429000"/>
              <a:gd name="connsiteX452" fmla="*/ 8876789 w 12192000"/>
              <a:gd name="connsiteY452" fmla="*/ 0 h 3429000"/>
              <a:gd name="connsiteX453" fmla="*/ 8980100 w 12192000"/>
              <a:gd name="connsiteY453" fmla="*/ 0 h 3429000"/>
              <a:gd name="connsiteX454" fmla="*/ 9090618 w 12192000"/>
              <a:gd name="connsiteY454" fmla="*/ 287225 h 3429000"/>
              <a:gd name="connsiteX455" fmla="*/ 9762441 w 12192000"/>
              <a:gd name="connsiteY455" fmla="*/ 664587 h 3429000"/>
              <a:gd name="connsiteX456" fmla="*/ 9717826 w 12192000"/>
              <a:gd name="connsiteY456" fmla="*/ 487719 h 3429000"/>
              <a:gd name="connsiteX457" fmla="*/ 9713123 w 12192000"/>
              <a:gd name="connsiteY457" fmla="*/ 487663 h 3429000"/>
              <a:gd name="connsiteX458" fmla="*/ 9260878 w 12192000"/>
              <a:gd name="connsiteY458" fmla="*/ 87448 h 3429000"/>
              <a:gd name="connsiteX459" fmla="*/ 9221522 w 12192000"/>
              <a:gd name="connsiteY459" fmla="*/ 0 h 3429000"/>
              <a:gd name="connsiteX460" fmla="*/ 9425221 w 12192000"/>
              <a:gd name="connsiteY460" fmla="*/ 0 h 3429000"/>
              <a:gd name="connsiteX461" fmla="*/ 9453548 w 12192000"/>
              <a:gd name="connsiteY461" fmla="*/ 23392 h 3429000"/>
              <a:gd name="connsiteX462" fmla="*/ 9625671 w 12192000"/>
              <a:gd name="connsiteY462" fmla="*/ 210960 h 3429000"/>
              <a:gd name="connsiteX463" fmla="*/ 9632927 w 12192000"/>
              <a:gd name="connsiteY463" fmla="*/ 60128 h 3429000"/>
              <a:gd name="connsiteX464" fmla="*/ 9642174 w 12192000"/>
              <a:gd name="connsiteY464" fmla="*/ 0 h 3429000"/>
              <a:gd name="connsiteX465" fmla="*/ 9731615 w 12192000"/>
              <a:gd name="connsiteY465" fmla="*/ 0 h 3429000"/>
              <a:gd name="connsiteX466" fmla="*/ 9721255 w 12192000"/>
              <a:gd name="connsiteY466" fmla="*/ 74242 h 3429000"/>
              <a:gd name="connsiteX467" fmla="*/ 9736458 w 12192000"/>
              <a:gd name="connsiteY467" fmla="*/ 329413 h 3429000"/>
              <a:gd name="connsiteX468" fmla="*/ 9763499 w 12192000"/>
              <a:gd name="connsiteY468" fmla="*/ 99057 h 3429000"/>
              <a:gd name="connsiteX469" fmla="*/ 9777267 w 12192000"/>
              <a:gd name="connsiteY469" fmla="*/ 0 h 3429000"/>
              <a:gd name="connsiteX470" fmla="*/ 9808036 w 12192000"/>
              <a:gd name="connsiteY470" fmla="*/ 0 h 3429000"/>
              <a:gd name="connsiteX471" fmla="*/ 9793821 w 12192000"/>
              <a:gd name="connsiteY471" fmla="*/ 102652 h 3429000"/>
              <a:gd name="connsiteX472" fmla="*/ 9767436 w 12192000"/>
              <a:gd name="connsiteY472" fmla="*/ 321864 h 3429000"/>
              <a:gd name="connsiteX473" fmla="*/ 9814477 w 12192000"/>
              <a:gd name="connsiteY473" fmla="*/ 233531 h 3429000"/>
              <a:gd name="connsiteX474" fmla="*/ 9873012 w 12192000"/>
              <a:gd name="connsiteY474" fmla="*/ 38619 h 3429000"/>
              <a:gd name="connsiteX475" fmla="*/ 9875879 w 12192000"/>
              <a:gd name="connsiteY475" fmla="*/ 0 h 3429000"/>
              <a:gd name="connsiteX476" fmla="*/ 9965253 w 12192000"/>
              <a:gd name="connsiteY476" fmla="*/ 0 h 3429000"/>
              <a:gd name="connsiteX477" fmla="*/ 9930901 w 12192000"/>
              <a:gd name="connsiteY477" fmla="*/ 135026 h 3429000"/>
              <a:gd name="connsiteX478" fmla="*/ 9880832 w 12192000"/>
              <a:gd name="connsiteY478" fmla="*/ 271562 h 3429000"/>
              <a:gd name="connsiteX479" fmla="*/ 9896024 w 12192000"/>
              <a:gd name="connsiteY479" fmla="*/ 749295 h 3429000"/>
              <a:gd name="connsiteX480" fmla="*/ 10395379 w 12192000"/>
              <a:gd name="connsiteY480" fmla="*/ 1102843 h 3429000"/>
              <a:gd name="connsiteX481" fmla="*/ 10225980 w 12192000"/>
              <a:gd name="connsiteY481" fmla="*/ 132061 h 3429000"/>
              <a:gd name="connsiteX482" fmla="*/ 10314210 w 12192000"/>
              <a:gd name="connsiteY482" fmla="*/ 109353 h 3429000"/>
              <a:gd name="connsiteX483" fmla="*/ 10573663 w 12192000"/>
              <a:gd name="connsiteY483" fmla="*/ 842430 h 3429000"/>
              <a:gd name="connsiteX484" fmla="*/ 10583736 w 12192000"/>
              <a:gd name="connsiteY484" fmla="*/ 1259819 h 3429000"/>
              <a:gd name="connsiteX485" fmla="*/ 10880472 w 12192000"/>
              <a:gd name="connsiteY485" fmla="*/ 1537558 h 3429000"/>
              <a:gd name="connsiteX486" fmla="*/ 11231212 w 12192000"/>
              <a:gd name="connsiteY486" fmla="*/ 216474 h 3429000"/>
              <a:gd name="connsiteX487" fmla="*/ 11317765 w 12192000"/>
              <a:gd name="connsiteY487" fmla="*/ 209405 h 3429000"/>
              <a:gd name="connsiteX488" fmla="*/ 10982911 w 12192000"/>
              <a:gd name="connsiteY488" fmla="*/ 1622260 h 3429000"/>
              <a:gd name="connsiteX489" fmla="*/ 10968747 w 12192000"/>
              <a:gd name="connsiteY489" fmla="*/ 1630552 h 3429000"/>
              <a:gd name="connsiteX490" fmla="*/ 11258020 w 12192000"/>
              <a:gd name="connsiteY490" fmla="*/ 1972078 h 3429000"/>
              <a:gd name="connsiteX491" fmla="*/ 11688741 w 12192000"/>
              <a:gd name="connsiteY491" fmla="*/ 2616312 h 3429000"/>
              <a:gd name="connsiteX492" fmla="*/ 11794425 w 12192000"/>
              <a:gd name="connsiteY492" fmla="*/ 2252109 h 3429000"/>
              <a:gd name="connsiteX493" fmla="*/ 11792727 w 12192000"/>
              <a:gd name="connsiteY493" fmla="*/ 2240934 h 3429000"/>
              <a:gd name="connsiteX494" fmla="*/ 11776744 w 12192000"/>
              <a:gd name="connsiteY494" fmla="*/ 2242723 h 3429000"/>
              <a:gd name="connsiteX495" fmla="*/ 11442546 w 12192000"/>
              <a:gd name="connsiteY495" fmla="*/ 1307592 h 3429000"/>
              <a:gd name="connsiteX496" fmla="*/ 11527771 w 12192000"/>
              <a:gd name="connsiteY496" fmla="*/ 1275317 h 3429000"/>
              <a:gd name="connsiteX497" fmla="*/ 11851542 w 12192000"/>
              <a:gd name="connsiteY497" fmla="*/ 2034703 h 3429000"/>
              <a:gd name="connsiteX498" fmla="*/ 12122505 w 12192000"/>
              <a:gd name="connsiteY498" fmla="*/ 1727948 h 3429000"/>
              <a:gd name="connsiteX499" fmla="*/ 12192000 w 12192000"/>
              <a:gd name="connsiteY499" fmla="*/ 1669975 h 3429000"/>
              <a:gd name="connsiteX500" fmla="*/ 12192000 w 12192000"/>
              <a:gd name="connsiteY500" fmla="*/ 1731063 h 3429000"/>
              <a:gd name="connsiteX501" fmla="*/ 12155105 w 12192000"/>
              <a:gd name="connsiteY501" fmla="*/ 1762181 h 3429000"/>
              <a:gd name="connsiteX502" fmla="*/ 11918903 w 12192000"/>
              <a:gd name="connsiteY502" fmla="*/ 2062132 h 3429000"/>
              <a:gd name="connsiteX503" fmla="*/ 12067554 w 12192000"/>
              <a:gd name="connsiteY503" fmla="*/ 1888498 h 3429000"/>
              <a:gd name="connsiteX504" fmla="*/ 12192000 w 12192000"/>
              <a:gd name="connsiteY504" fmla="*/ 1782392 h 3429000"/>
              <a:gd name="connsiteX505" fmla="*/ 12192000 w 12192000"/>
              <a:gd name="connsiteY505" fmla="*/ 1822559 h 3429000"/>
              <a:gd name="connsiteX506" fmla="*/ 12087498 w 12192000"/>
              <a:gd name="connsiteY506" fmla="*/ 1911764 h 3429000"/>
              <a:gd name="connsiteX507" fmla="*/ 11941335 w 12192000"/>
              <a:gd name="connsiteY507" fmla="*/ 2083809 h 3429000"/>
              <a:gd name="connsiteX508" fmla="*/ 11898139 w 12192000"/>
              <a:gd name="connsiteY508" fmla="*/ 2163553 h 3429000"/>
              <a:gd name="connsiteX509" fmla="*/ 12037359 w 12192000"/>
              <a:gd name="connsiteY509" fmla="*/ 2053816 h 3429000"/>
              <a:gd name="connsiteX510" fmla="*/ 12192000 w 12192000"/>
              <a:gd name="connsiteY510" fmla="*/ 1901891 h 3429000"/>
              <a:gd name="connsiteX511" fmla="*/ 12192000 w 12192000"/>
              <a:gd name="connsiteY511" fmla="*/ 1973912 h 3429000"/>
              <a:gd name="connsiteX512" fmla="*/ 12054488 w 12192000"/>
              <a:gd name="connsiteY512" fmla="*/ 2104939 h 3429000"/>
              <a:gd name="connsiteX513" fmla="*/ 11880977 w 12192000"/>
              <a:gd name="connsiteY513" fmla="*/ 2245040 h 3429000"/>
              <a:gd name="connsiteX514" fmla="*/ 11879666 w 12192000"/>
              <a:gd name="connsiteY514" fmla="*/ 2246644 h 3429000"/>
              <a:gd name="connsiteX515" fmla="*/ 11873674 w 12192000"/>
              <a:gd name="connsiteY515" fmla="*/ 2254306 h 3429000"/>
              <a:gd name="connsiteX516" fmla="*/ 11738608 w 12192000"/>
              <a:gd name="connsiteY516" fmla="*/ 2689417 h 3429000"/>
              <a:gd name="connsiteX517" fmla="*/ 11732820 w 12192000"/>
              <a:gd name="connsiteY517" fmla="*/ 2696184 h 3429000"/>
              <a:gd name="connsiteX518" fmla="*/ 12058063 w 12192000"/>
              <a:gd name="connsiteY518" fmla="*/ 3376045 h 3429000"/>
              <a:gd name="connsiteX519" fmla="*/ 12077722 w 12192000"/>
              <a:gd name="connsiteY519" fmla="*/ 3428999 h 3429000"/>
              <a:gd name="connsiteX520" fmla="*/ 11980831 w 12192000"/>
              <a:gd name="connsiteY520" fmla="*/ 3428999 h 3429000"/>
              <a:gd name="connsiteX521" fmla="*/ 11842370 w 12192000"/>
              <a:gd name="connsiteY521" fmla="*/ 3103596 h 3429000"/>
              <a:gd name="connsiteX522" fmla="*/ 11807118 w 12192000"/>
              <a:gd name="connsiteY522" fmla="*/ 3032642 h 3429000"/>
              <a:gd name="connsiteX523" fmla="*/ 11352410 w 12192000"/>
              <a:gd name="connsiteY523" fmla="*/ 2253534 h 3429000"/>
              <a:gd name="connsiteX524" fmla="*/ 11344098 w 12192000"/>
              <a:gd name="connsiteY524" fmla="*/ 2252717 h 3429000"/>
              <a:gd name="connsiteX525" fmla="*/ 10730809 w 12192000"/>
              <a:gd name="connsiteY525" fmla="*/ 2156749 h 3429000"/>
              <a:gd name="connsiteX526" fmla="*/ 10713050 w 12192000"/>
              <a:gd name="connsiteY526" fmla="*/ 2164271 h 3429000"/>
              <a:gd name="connsiteX527" fmla="*/ 9420192 w 12192000"/>
              <a:gd name="connsiteY527" fmla="*/ 2263050 h 3429000"/>
              <a:gd name="connsiteX528" fmla="*/ 9404066 w 12192000"/>
              <a:gd name="connsiteY528" fmla="*/ 2242708 h 3429000"/>
              <a:gd name="connsiteX529" fmla="*/ 10712309 w 12192000"/>
              <a:gd name="connsiteY529" fmla="*/ 2109562 h 3429000"/>
              <a:gd name="connsiteX530" fmla="*/ 11291486 w 12192000"/>
              <a:gd name="connsiteY530" fmla="*/ 2166804 h 3429000"/>
              <a:gd name="connsiteX531" fmla="*/ 11176624 w 12192000"/>
              <a:gd name="connsiteY531" fmla="*/ 2010340 h 3429000"/>
              <a:gd name="connsiteX532" fmla="*/ 10665962 w 12192000"/>
              <a:gd name="connsiteY532" fmla="*/ 1445588 h 3429000"/>
              <a:gd name="connsiteX533" fmla="*/ 10647017 w 12192000"/>
              <a:gd name="connsiteY533" fmla="*/ 1450047 h 3429000"/>
              <a:gd name="connsiteX534" fmla="*/ 10107096 w 12192000"/>
              <a:gd name="connsiteY534" fmla="*/ 1560072 h 3429000"/>
              <a:gd name="connsiteX535" fmla="*/ 9439953 w 12192000"/>
              <a:gd name="connsiteY535" fmla="*/ 1480921 h 3429000"/>
              <a:gd name="connsiteX536" fmla="*/ 9470279 w 12192000"/>
              <a:gd name="connsiteY536" fmla="*/ 1443131 h 3429000"/>
              <a:gd name="connsiteX537" fmla="*/ 10565024 w 12192000"/>
              <a:gd name="connsiteY537" fmla="*/ 1352269 h 3429000"/>
              <a:gd name="connsiteX538" fmla="*/ 9922490 w 12192000"/>
              <a:gd name="connsiteY538" fmla="*/ 858833 h 3429000"/>
              <a:gd name="connsiteX539" fmla="*/ 9920481 w 12192000"/>
              <a:gd name="connsiteY539" fmla="*/ 859346 h 3429000"/>
              <a:gd name="connsiteX540" fmla="*/ 9916127 w 12192000"/>
              <a:gd name="connsiteY540" fmla="*/ 859836 h 3429000"/>
              <a:gd name="connsiteX541" fmla="*/ 9791125 w 12192000"/>
              <a:gd name="connsiteY541" fmla="*/ 938248 h 3429000"/>
              <a:gd name="connsiteX542" fmla="*/ 9528364 w 12192000"/>
              <a:gd name="connsiteY542" fmla="*/ 1022767 h 3429000"/>
              <a:gd name="connsiteX543" fmla="*/ 8629850 w 12192000"/>
              <a:gd name="connsiteY543" fmla="*/ 1184329 h 3429000"/>
              <a:gd name="connsiteX544" fmla="*/ 8600239 w 12192000"/>
              <a:gd name="connsiteY544" fmla="*/ 1167243 h 3429000"/>
              <a:gd name="connsiteX545" fmla="*/ 9761570 w 12192000"/>
              <a:gd name="connsiteY545" fmla="*/ 753283 h 3429000"/>
              <a:gd name="connsiteX546" fmla="*/ 9368237 w 12192000"/>
              <a:gd name="connsiteY546" fmla="*/ 520470 h 3429000"/>
              <a:gd name="connsiteX547" fmla="*/ 9354614 w 12192000"/>
              <a:gd name="connsiteY547" fmla="*/ 522288 h 3429000"/>
              <a:gd name="connsiteX548" fmla="*/ 8364351 w 12192000"/>
              <a:gd name="connsiteY548" fmla="*/ 730267 h 3429000"/>
              <a:gd name="connsiteX549" fmla="*/ 8386567 w 12192000"/>
              <a:gd name="connsiteY549" fmla="*/ 690760 h 3429000"/>
              <a:gd name="connsiteX550" fmla="*/ 9231713 w 12192000"/>
              <a:gd name="connsiteY550" fmla="*/ 444539 h 3429000"/>
              <a:gd name="connsiteX551" fmla="*/ 9023301 w 12192000"/>
              <a:gd name="connsiteY551" fmla="*/ 334109 h 3429000"/>
              <a:gd name="connsiteX552" fmla="*/ 9010556 w 12192000"/>
              <a:gd name="connsiteY552" fmla="*/ 329998 h 3429000"/>
              <a:gd name="connsiteX553" fmla="*/ 8687367 w 12192000"/>
              <a:gd name="connsiteY553" fmla="*/ 101276 h 3429000"/>
              <a:gd name="connsiteX554" fmla="*/ 8613009 w 12192000"/>
              <a:gd name="connsiteY554" fmla="*/ 0 h 3429000"/>
              <a:gd name="connsiteX555" fmla="*/ 4382818 w 12192000"/>
              <a:gd name="connsiteY555" fmla="*/ 0 h 3429000"/>
              <a:gd name="connsiteX556" fmla="*/ 4463614 w 12192000"/>
              <a:gd name="connsiteY556" fmla="*/ 0 h 3429000"/>
              <a:gd name="connsiteX557" fmla="*/ 4557150 w 12192000"/>
              <a:gd name="connsiteY557" fmla="*/ 81023 h 3429000"/>
              <a:gd name="connsiteX558" fmla="*/ 4856936 w 12192000"/>
              <a:gd name="connsiteY558" fmla="*/ 380146 h 3429000"/>
              <a:gd name="connsiteX559" fmla="*/ 5111996 w 12192000"/>
              <a:gd name="connsiteY559" fmla="*/ 636759 h 3429000"/>
              <a:gd name="connsiteX560" fmla="*/ 5388878 w 12192000"/>
              <a:gd name="connsiteY560" fmla="*/ 871185 h 3429000"/>
              <a:gd name="connsiteX561" fmla="*/ 5425556 w 12192000"/>
              <a:gd name="connsiteY561" fmla="*/ 879967 h 3429000"/>
              <a:gd name="connsiteX562" fmla="*/ 4943646 w 12192000"/>
              <a:gd name="connsiteY562" fmla="*/ 393916 h 3429000"/>
              <a:gd name="connsiteX563" fmla="*/ 4594837 w 12192000"/>
              <a:gd name="connsiteY563" fmla="*/ 103274 h 3429000"/>
              <a:gd name="connsiteX564" fmla="*/ 4518536 w 12192000"/>
              <a:gd name="connsiteY564" fmla="*/ 31511 h 3429000"/>
              <a:gd name="connsiteX565" fmla="*/ 4483543 w 12192000"/>
              <a:gd name="connsiteY565" fmla="*/ 0 h 3429000"/>
              <a:gd name="connsiteX566" fmla="*/ 4534233 w 12192000"/>
              <a:gd name="connsiteY566" fmla="*/ 0 h 3429000"/>
              <a:gd name="connsiteX567" fmla="*/ 4633631 w 12192000"/>
              <a:gd name="connsiteY567" fmla="*/ 74706 h 3429000"/>
              <a:gd name="connsiteX568" fmla="*/ 4949299 w 12192000"/>
              <a:gd name="connsiteY568" fmla="*/ 337336 h 3429000"/>
              <a:gd name="connsiteX569" fmla="*/ 5291452 w 12192000"/>
              <a:gd name="connsiteY569" fmla="*/ 647801 h 3429000"/>
              <a:gd name="connsiteX570" fmla="*/ 5434998 w 12192000"/>
              <a:gd name="connsiteY570" fmla="*/ 825100 h 3429000"/>
              <a:gd name="connsiteX571" fmla="*/ 5351015 w 12192000"/>
              <a:gd name="connsiteY571" fmla="*/ 331989 h 3429000"/>
              <a:gd name="connsiteX572" fmla="*/ 5344012 w 12192000"/>
              <a:gd name="connsiteY572" fmla="*/ 131333 h 3429000"/>
              <a:gd name="connsiteX573" fmla="*/ 5349920 w 12192000"/>
              <a:gd name="connsiteY573" fmla="*/ 0 h 3429000"/>
              <a:gd name="connsiteX574" fmla="*/ 5401317 w 12192000"/>
              <a:gd name="connsiteY574" fmla="*/ 0 h 3429000"/>
              <a:gd name="connsiteX575" fmla="*/ 5400859 w 12192000"/>
              <a:gd name="connsiteY575" fmla="*/ 83801 h 3429000"/>
              <a:gd name="connsiteX576" fmla="*/ 5401644 w 12192000"/>
              <a:gd name="connsiteY576" fmla="*/ 188847 h 3429000"/>
              <a:gd name="connsiteX577" fmla="*/ 5467256 w 12192000"/>
              <a:gd name="connsiteY577" fmla="*/ 746494 h 3429000"/>
              <a:gd name="connsiteX578" fmla="*/ 5448069 w 12192000"/>
              <a:gd name="connsiteY578" fmla="*/ 138554 h 3429000"/>
              <a:gd name="connsiteX579" fmla="*/ 5440458 w 12192000"/>
              <a:gd name="connsiteY579" fmla="*/ 0 h 3429000"/>
              <a:gd name="connsiteX580" fmla="*/ 5472521 w 12192000"/>
              <a:gd name="connsiteY580" fmla="*/ 0 h 3429000"/>
              <a:gd name="connsiteX581" fmla="*/ 5480135 w 12192000"/>
              <a:gd name="connsiteY581" fmla="*/ 136802 h 3429000"/>
              <a:gd name="connsiteX582" fmla="*/ 5499023 w 12192000"/>
              <a:gd name="connsiteY582" fmla="*/ 737310 h 3429000"/>
              <a:gd name="connsiteX583" fmla="*/ 5547022 w 12192000"/>
              <a:gd name="connsiteY583" fmla="*/ 178838 h 3429000"/>
              <a:gd name="connsiteX584" fmla="*/ 5522799 w 12192000"/>
              <a:gd name="connsiteY584" fmla="*/ 0 h 3429000"/>
              <a:gd name="connsiteX585" fmla="*/ 5573386 w 12192000"/>
              <a:gd name="connsiteY585" fmla="*/ 0 h 3429000"/>
              <a:gd name="connsiteX586" fmla="*/ 5587618 w 12192000"/>
              <a:gd name="connsiteY586" fmla="*/ 82353 h 3429000"/>
              <a:gd name="connsiteX587" fmla="*/ 5519779 w 12192000"/>
              <a:gd name="connsiteY587" fmla="*/ 930223 h 3429000"/>
              <a:gd name="connsiteX588" fmla="*/ 5520293 w 12192000"/>
              <a:gd name="connsiteY588" fmla="*/ 931602 h 3429000"/>
              <a:gd name="connsiteX589" fmla="*/ 5767221 w 12192000"/>
              <a:gd name="connsiteY589" fmla="*/ 1236564 h 3429000"/>
              <a:gd name="connsiteX590" fmla="*/ 6937169 w 12192000"/>
              <a:gd name="connsiteY590" fmla="*/ 1386941 h 3429000"/>
              <a:gd name="connsiteX591" fmla="*/ 6953922 w 12192000"/>
              <a:gd name="connsiteY591" fmla="*/ 1461068 h 3429000"/>
              <a:gd name="connsiteX592" fmla="*/ 6071359 w 12192000"/>
              <a:gd name="connsiteY592" fmla="*/ 1341770 h 3429000"/>
              <a:gd name="connsiteX593" fmla="*/ 6038839 w 12192000"/>
              <a:gd name="connsiteY593" fmla="*/ 1335474 h 3429000"/>
              <a:gd name="connsiteX594" fmla="*/ 6038706 w 12192000"/>
              <a:gd name="connsiteY594" fmla="*/ 1334847 h 3429000"/>
              <a:gd name="connsiteX595" fmla="*/ 6037784 w 12192000"/>
              <a:gd name="connsiteY595" fmla="*/ 1335270 h 3429000"/>
              <a:gd name="connsiteX596" fmla="*/ 6038839 w 12192000"/>
              <a:gd name="connsiteY596" fmla="*/ 1335474 h 3429000"/>
              <a:gd name="connsiteX597" fmla="*/ 6040338 w 12192000"/>
              <a:gd name="connsiteY597" fmla="*/ 1342418 h 3429000"/>
              <a:gd name="connsiteX598" fmla="*/ 6024488 w 12192000"/>
              <a:gd name="connsiteY598" fmla="*/ 1380903 h 3429000"/>
              <a:gd name="connsiteX599" fmla="*/ 5599771 w 12192000"/>
              <a:gd name="connsiteY599" fmla="*/ 2080652 h 3429000"/>
              <a:gd name="connsiteX600" fmla="*/ 5548843 w 12192000"/>
              <a:gd name="connsiteY600" fmla="*/ 2134845 h 3429000"/>
              <a:gd name="connsiteX601" fmla="*/ 5940952 w 12192000"/>
              <a:gd name="connsiteY601" fmla="*/ 2821028 h 3429000"/>
              <a:gd name="connsiteX602" fmla="*/ 6043441 w 12192000"/>
              <a:gd name="connsiteY602" fmla="*/ 3236847 h 3429000"/>
              <a:gd name="connsiteX603" fmla="*/ 6093432 w 12192000"/>
              <a:gd name="connsiteY603" fmla="*/ 3429000 h 3429000"/>
              <a:gd name="connsiteX604" fmla="*/ 6034344 w 12192000"/>
              <a:gd name="connsiteY604" fmla="*/ 3429000 h 3429000"/>
              <a:gd name="connsiteX605" fmla="*/ 6026679 w 12192000"/>
              <a:gd name="connsiteY605" fmla="*/ 3407959 h 3429000"/>
              <a:gd name="connsiteX606" fmla="*/ 5800441 w 12192000"/>
              <a:gd name="connsiteY606" fmla="*/ 2906286 h 3429000"/>
              <a:gd name="connsiteX607" fmla="*/ 5526562 w 12192000"/>
              <a:gd name="connsiteY607" fmla="*/ 2276388 h 3429000"/>
              <a:gd name="connsiteX608" fmla="*/ 5519640 w 12192000"/>
              <a:gd name="connsiteY608" fmla="*/ 2254774 h 3429000"/>
              <a:gd name="connsiteX609" fmla="*/ 5844559 w 12192000"/>
              <a:gd name="connsiteY609" fmla="*/ 3124349 h 3429000"/>
              <a:gd name="connsiteX610" fmla="*/ 5975994 w 12192000"/>
              <a:gd name="connsiteY610" fmla="*/ 3429000 h 3429000"/>
              <a:gd name="connsiteX611" fmla="*/ 5898547 w 12192000"/>
              <a:gd name="connsiteY611" fmla="*/ 3429000 h 3429000"/>
              <a:gd name="connsiteX612" fmla="*/ 5682041 w 12192000"/>
              <a:gd name="connsiteY612" fmla="*/ 2926860 h 3429000"/>
              <a:gd name="connsiteX613" fmla="*/ 5461758 w 12192000"/>
              <a:gd name="connsiteY613" fmla="*/ 2391220 h 3429000"/>
              <a:gd name="connsiteX614" fmla="*/ 5237282 w 12192000"/>
              <a:gd name="connsiteY614" fmla="*/ 3150086 h 3429000"/>
              <a:gd name="connsiteX615" fmla="*/ 5115009 w 12192000"/>
              <a:gd name="connsiteY615" fmla="*/ 3429000 h 3429000"/>
              <a:gd name="connsiteX616" fmla="*/ 5028074 w 12192000"/>
              <a:gd name="connsiteY616" fmla="*/ 3429000 h 3429000"/>
              <a:gd name="connsiteX617" fmla="*/ 5079508 w 12192000"/>
              <a:gd name="connsiteY617" fmla="*/ 3320074 h 3429000"/>
              <a:gd name="connsiteX618" fmla="*/ 5371846 w 12192000"/>
              <a:gd name="connsiteY618" fmla="*/ 2495413 h 3429000"/>
              <a:gd name="connsiteX619" fmla="*/ 5270512 w 12192000"/>
              <a:gd name="connsiteY619" fmla="*/ 2709975 h 3429000"/>
              <a:gd name="connsiteX620" fmla="*/ 5062409 w 12192000"/>
              <a:gd name="connsiteY620" fmla="*/ 3224544 h 3429000"/>
              <a:gd name="connsiteX621" fmla="*/ 5036628 w 12192000"/>
              <a:gd name="connsiteY621" fmla="*/ 3325247 h 3429000"/>
              <a:gd name="connsiteX622" fmla="*/ 5009112 w 12192000"/>
              <a:gd name="connsiteY622" fmla="*/ 3429000 h 3429000"/>
              <a:gd name="connsiteX623" fmla="*/ 4976679 w 12192000"/>
              <a:gd name="connsiteY623" fmla="*/ 3429000 h 3429000"/>
              <a:gd name="connsiteX624" fmla="*/ 5006537 w 12192000"/>
              <a:gd name="connsiteY624" fmla="*/ 3318068 h 3429000"/>
              <a:gd name="connsiteX625" fmla="*/ 5032723 w 12192000"/>
              <a:gd name="connsiteY625" fmla="*/ 3215957 h 3429000"/>
              <a:gd name="connsiteX626" fmla="*/ 5242949 w 12192000"/>
              <a:gd name="connsiteY626" fmla="*/ 2696175 h 3429000"/>
              <a:gd name="connsiteX627" fmla="*/ 5286321 w 12192000"/>
              <a:gd name="connsiteY627" fmla="*/ 2604555 h 3429000"/>
              <a:gd name="connsiteX628" fmla="*/ 5008210 w 12192000"/>
              <a:gd name="connsiteY628" fmla="*/ 3220194 h 3429000"/>
              <a:gd name="connsiteX629" fmla="*/ 4986321 w 12192000"/>
              <a:gd name="connsiteY629" fmla="*/ 3336687 h 3429000"/>
              <a:gd name="connsiteX630" fmla="*/ 4973474 w 12192000"/>
              <a:gd name="connsiteY630" fmla="*/ 3429000 h 3429000"/>
              <a:gd name="connsiteX631" fmla="*/ 4907178 w 12192000"/>
              <a:gd name="connsiteY631" fmla="*/ 3429000 h 3429000"/>
              <a:gd name="connsiteX632" fmla="*/ 4910810 w 12192000"/>
              <a:gd name="connsiteY632" fmla="*/ 3400660 h 3429000"/>
              <a:gd name="connsiteX633" fmla="*/ 4987461 w 12192000"/>
              <a:gd name="connsiteY633" fmla="*/ 3003994 h 3429000"/>
              <a:gd name="connsiteX634" fmla="*/ 5179262 w 12192000"/>
              <a:gd name="connsiteY634" fmla="*/ 2606044 h 3429000"/>
              <a:gd name="connsiteX635" fmla="*/ 4689678 w 12192000"/>
              <a:gd name="connsiteY635" fmla="*/ 3011241 h 3429000"/>
              <a:gd name="connsiteX636" fmla="*/ 4477543 w 12192000"/>
              <a:gd name="connsiteY636" fmla="*/ 3245836 h 3429000"/>
              <a:gd name="connsiteX637" fmla="*/ 4329957 w 12192000"/>
              <a:gd name="connsiteY637" fmla="*/ 3429000 h 3429000"/>
              <a:gd name="connsiteX638" fmla="*/ 4218595 w 12192000"/>
              <a:gd name="connsiteY638" fmla="*/ 3429000 h 3429000"/>
              <a:gd name="connsiteX639" fmla="*/ 4368888 w 12192000"/>
              <a:gd name="connsiteY639" fmla="*/ 3239412 h 3429000"/>
              <a:gd name="connsiteX640" fmla="*/ 4563091 w 12192000"/>
              <a:gd name="connsiteY640" fmla="*/ 3013508 h 3429000"/>
              <a:gd name="connsiteX641" fmla="*/ 5387324 w 12192000"/>
              <a:gd name="connsiteY641" fmla="*/ 2276830 h 3429000"/>
              <a:gd name="connsiteX642" fmla="*/ 5073620 w 12192000"/>
              <a:gd name="connsiteY642" fmla="*/ 2526437 h 3429000"/>
              <a:gd name="connsiteX643" fmla="*/ 4689789 w 12192000"/>
              <a:gd name="connsiteY643" fmla="*/ 2839382 h 3429000"/>
              <a:gd name="connsiteX644" fmla="*/ 4418722 w 12192000"/>
              <a:gd name="connsiteY644" fmla="*/ 3141886 h 3429000"/>
              <a:gd name="connsiteX645" fmla="*/ 4214944 w 12192000"/>
              <a:gd name="connsiteY645" fmla="*/ 3429000 h 3429000"/>
              <a:gd name="connsiteX646" fmla="*/ 4177898 w 12192000"/>
              <a:gd name="connsiteY646" fmla="*/ 3429000 h 3429000"/>
              <a:gd name="connsiteX647" fmla="*/ 4391597 w 12192000"/>
              <a:gd name="connsiteY647" fmla="*/ 3127370 h 3429000"/>
              <a:gd name="connsiteX648" fmla="*/ 4668889 w 12192000"/>
              <a:gd name="connsiteY648" fmla="*/ 2817399 h 3429000"/>
              <a:gd name="connsiteX649" fmla="*/ 5055427 w 12192000"/>
              <a:gd name="connsiteY649" fmla="*/ 2502476 h 3429000"/>
              <a:gd name="connsiteX650" fmla="*/ 5371814 w 12192000"/>
              <a:gd name="connsiteY650" fmla="*/ 2249975 h 3429000"/>
              <a:gd name="connsiteX651" fmla="*/ 4987918 w 12192000"/>
              <a:gd name="connsiteY651" fmla="*/ 2409701 h 3429000"/>
              <a:gd name="connsiteX652" fmla="*/ 4317146 w 12192000"/>
              <a:gd name="connsiteY652" fmla="*/ 3158716 h 3429000"/>
              <a:gd name="connsiteX653" fmla="*/ 4171627 w 12192000"/>
              <a:gd name="connsiteY653" fmla="*/ 3429000 h 3429000"/>
              <a:gd name="connsiteX654" fmla="*/ 4081585 w 12192000"/>
              <a:gd name="connsiteY654" fmla="*/ 3429000 h 3429000"/>
              <a:gd name="connsiteX655" fmla="*/ 4238603 w 12192000"/>
              <a:gd name="connsiteY655" fmla="*/ 3130341 h 3429000"/>
              <a:gd name="connsiteX656" fmla="*/ 4778333 w 12192000"/>
              <a:gd name="connsiteY656" fmla="*/ 2444626 h 3429000"/>
              <a:gd name="connsiteX657" fmla="*/ 5414185 w 12192000"/>
              <a:gd name="connsiteY657" fmla="*/ 2144882 h 3429000"/>
              <a:gd name="connsiteX658" fmla="*/ 5959648 w 12192000"/>
              <a:gd name="connsiteY658" fmla="*/ 1331797 h 3429000"/>
              <a:gd name="connsiteX659" fmla="*/ 5355019 w 12192000"/>
              <a:gd name="connsiteY659" fmla="*/ 1305672 h 3429000"/>
              <a:gd name="connsiteX660" fmla="*/ 5083565 w 12192000"/>
              <a:gd name="connsiteY660" fmla="*/ 1750121 h 3429000"/>
              <a:gd name="connsiteX661" fmla="*/ 4713577 w 12192000"/>
              <a:gd name="connsiteY661" fmla="*/ 2187803 h 3429000"/>
              <a:gd name="connsiteX662" fmla="*/ 3989559 w 12192000"/>
              <a:gd name="connsiteY662" fmla="*/ 2716945 h 3429000"/>
              <a:gd name="connsiteX663" fmla="*/ 3939824 w 12192000"/>
              <a:gd name="connsiteY663" fmla="*/ 2637900 h 3429000"/>
              <a:gd name="connsiteX664" fmla="*/ 4584537 w 12192000"/>
              <a:gd name="connsiteY664" fmla="*/ 1895826 h 3429000"/>
              <a:gd name="connsiteX665" fmla="*/ 5037105 w 12192000"/>
              <a:gd name="connsiteY665" fmla="*/ 1659765 h 3429000"/>
              <a:gd name="connsiteX666" fmla="*/ 5039930 w 12192000"/>
              <a:gd name="connsiteY666" fmla="*/ 1660585 h 3429000"/>
              <a:gd name="connsiteX667" fmla="*/ 5263764 w 12192000"/>
              <a:gd name="connsiteY667" fmla="*/ 1306525 h 3429000"/>
              <a:gd name="connsiteX668" fmla="*/ 4086300 w 12192000"/>
              <a:gd name="connsiteY668" fmla="*/ 1455599 h 3429000"/>
              <a:gd name="connsiteX669" fmla="*/ 4085485 w 12192000"/>
              <a:gd name="connsiteY669" fmla="*/ 1470070 h 3429000"/>
              <a:gd name="connsiteX670" fmla="*/ 3871915 w 12192000"/>
              <a:gd name="connsiteY670" fmla="*/ 1824645 h 3429000"/>
              <a:gd name="connsiteX671" fmla="*/ 3799374 w 12192000"/>
              <a:gd name="connsiteY671" fmla="*/ 2037127 h 3429000"/>
              <a:gd name="connsiteX672" fmla="*/ 3498850 w 12192000"/>
              <a:gd name="connsiteY672" fmla="*/ 3232888 h 3429000"/>
              <a:gd name="connsiteX673" fmla="*/ 3399216 w 12192000"/>
              <a:gd name="connsiteY673" fmla="*/ 3429000 h 3429000"/>
              <a:gd name="connsiteX674" fmla="*/ 3303688 w 12192000"/>
              <a:gd name="connsiteY674" fmla="*/ 3429000 h 3429000"/>
              <a:gd name="connsiteX675" fmla="*/ 3391774 w 12192000"/>
              <a:gd name="connsiteY675" fmla="*/ 3268181 h 3429000"/>
              <a:gd name="connsiteX676" fmla="*/ 3735540 w 12192000"/>
              <a:gd name="connsiteY676" fmla="*/ 2117923 h 3429000"/>
              <a:gd name="connsiteX677" fmla="*/ 3729438 w 12192000"/>
              <a:gd name="connsiteY677" fmla="*/ 2140058 h 3429000"/>
              <a:gd name="connsiteX678" fmla="*/ 3707782 w 12192000"/>
              <a:gd name="connsiteY678" fmla="*/ 2215908 h 3429000"/>
              <a:gd name="connsiteX679" fmla="*/ 3583827 w 12192000"/>
              <a:gd name="connsiteY679" fmla="*/ 2610215 h 3429000"/>
              <a:gd name="connsiteX680" fmla="*/ 3547861 w 12192000"/>
              <a:gd name="connsiteY680" fmla="*/ 2700609 h 3429000"/>
              <a:gd name="connsiteX681" fmla="*/ 3490905 w 12192000"/>
              <a:gd name="connsiteY681" fmla="*/ 2848660 h 3429000"/>
              <a:gd name="connsiteX682" fmla="*/ 3455859 w 12192000"/>
              <a:gd name="connsiteY682" fmla="*/ 2962301 h 3429000"/>
              <a:gd name="connsiteX683" fmla="*/ 3429112 w 12192000"/>
              <a:gd name="connsiteY683" fmla="*/ 3050469 h 3429000"/>
              <a:gd name="connsiteX684" fmla="*/ 3304862 w 12192000"/>
              <a:gd name="connsiteY684" fmla="*/ 3367476 h 3429000"/>
              <a:gd name="connsiteX685" fmla="*/ 3276071 w 12192000"/>
              <a:gd name="connsiteY685" fmla="*/ 3429000 h 3429000"/>
              <a:gd name="connsiteX686" fmla="*/ 3240805 w 12192000"/>
              <a:gd name="connsiteY686" fmla="*/ 3429000 h 3429000"/>
              <a:gd name="connsiteX687" fmla="*/ 3275917 w 12192000"/>
              <a:gd name="connsiteY687" fmla="*/ 3354192 h 3429000"/>
              <a:gd name="connsiteX688" fmla="*/ 3399358 w 12192000"/>
              <a:gd name="connsiteY688" fmla="*/ 3040011 h 3429000"/>
              <a:gd name="connsiteX689" fmla="*/ 3425650 w 12192000"/>
              <a:gd name="connsiteY689" fmla="*/ 2952333 h 3429000"/>
              <a:gd name="connsiteX690" fmla="*/ 3460661 w 12192000"/>
              <a:gd name="connsiteY690" fmla="*/ 2837763 h 3429000"/>
              <a:gd name="connsiteX691" fmla="*/ 3518021 w 12192000"/>
              <a:gd name="connsiteY691" fmla="*/ 2688298 h 3429000"/>
              <a:gd name="connsiteX692" fmla="*/ 3554035 w 12192000"/>
              <a:gd name="connsiteY692" fmla="*/ 2598832 h 3429000"/>
              <a:gd name="connsiteX693" fmla="*/ 3677174 w 12192000"/>
              <a:gd name="connsiteY693" fmla="*/ 2207351 h 3429000"/>
              <a:gd name="connsiteX694" fmla="*/ 3698819 w 12192000"/>
              <a:gd name="connsiteY694" fmla="*/ 2131503 h 3429000"/>
              <a:gd name="connsiteX695" fmla="*/ 3702094 w 12192000"/>
              <a:gd name="connsiteY695" fmla="*/ 2120194 h 3429000"/>
              <a:gd name="connsiteX696" fmla="*/ 3398355 w 12192000"/>
              <a:gd name="connsiteY696" fmla="*/ 2665603 h 3429000"/>
              <a:gd name="connsiteX697" fmla="*/ 3193941 w 12192000"/>
              <a:gd name="connsiteY697" fmla="*/ 3369775 h 3429000"/>
              <a:gd name="connsiteX698" fmla="*/ 3184140 w 12192000"/>
              <a:gd name="connsiteY698" fmla="*/ 3429000 h 3429000"/>
              <a:gd name="connsiteX699" fmla="*/ 3099978 w 12192000"/>
              <a:gd name="connsiteY699" fmla="*/ 3429000 h 3429000"/>
              <a:gd name="connsiteX700" fmla="*/ 3101556 w 12192000"/>
              <a:gd name="connsiteY700" fmla="*/ 3414337 h 3429000"/>
              <a:gd name="connsiteX701" fmla="*/ 3370162 w 12192000"/>
              <a:gd name="connsiteY701" fmla="*/ 2356550 h 3429000"/>
              <a:gd name="connsiteX702" fmla="*/ 3746477 w 12192000"/>
              <a:gd name="connsiteY702" fmla="*/ 1948889 h 3429000"/>
              <a:gd name="connsiteX703" fmla="*/ 3863399 w 12192000"/>
              <a:gd name="connsiteY703" fmla="*/ 1658257 h 3429000"/>
              <a:gd name="connsiteX704" fmla="*/ 3968712 w 12192000"/>
              <a:gd name="connsiteY704" fmla="*/ 1484989 h 3429000"/>
              <a:gd name="connsiteX705" fmla="*/ 2792390 w 12192000"/>
              <a:gd name="connsiteY705" fmla="*/ 1953974 h 3429000"/>
              <a:gd name="connsiteX706" fmla="*/ 2714982 w 12192000"/>
              <a:gd name="connsiteY706" fmla="*/ 1998051 h 3429000"/>
              <a:gd name="connsiteX707" fmla="*/ 2813361 w 12192000"/>
              <a:gd name="connsiteY707" fmla="*/ 2594912 h 3429000"/>
              <a:gd name="connsiteX708" fmla="*/ 2688430 w 12192000"/>
              <a:gd name="connsiteY708" fmla="*/ 3372564 h 3429000"/>
              <a:gd name="connsiteX709" fmla="*/ 2629626 w 12192000"/>
              <a:gd name="connsiteY709" fmla="*/ 3334394 h 3429000"/>
              <a:gd name="connsiteX710" fmla="*/ 2565328 w 12192000"/>
              <a:gd name="connsiteY710" fmla="*/ 2087399 h 3429000"/>
              <a:gd name="connsiteX711" fmla="*/ 1922999 w 12192000"/>
              <a:gd name="connsiteY711" fmla="*/ 2551343 h 3429000"/>
              <a:gd name="connsiteX712" fmla="*/ 1950261 w 12192000"/>
              <a:gd name="connsiteY712" fmla="*/ 2976858 h 3429000"/>
              <a:gd name="connsiteX713" fmla="*/ 2365554 w 12192000"/>
              <a:gd name="connsiteY713" fmla="*/ 3330107 h 3429000"/>
              <a:gd name="connsiteX714" fmla="*/ 2424142 w 12192000"/>
              <a:gd name="connsiteY714" fmla="*/ 3429000 h 3429000"/>
              <a:gd name="connsiteX715" fmla="*/ 2395994 w 12192000"/>
              <a:gd name="connsiteY715" fmla="*/ 3429000 h 3429000"/>
              <a:gd name="connsiteX716" fmla="*/ 2392863 w 12192000"/>
              <a:gd name="connsiteY716" fmla="*/ 3423964 h 3429000"/>
              <a:gd name="connsiteX717" fmla="*/ 2017589 w 12192000"/>
              <a:gd name="connsiteY717" fmla="*/ 3064982 h 3429000"/>
              <a:gd name="connsiteX718" fmla="*/ 2147336 w 12192000"/>
              <a:gd name="connsiteY718" fmla="*/ 3165052 h 3429000"/>
              <a:gd name="connsiteX719" fmla="*/ 2207047 w 12192000"/>
              <a:gd name="connsiteY719" fmla="*/ 3225540 h 3429000"/>
              <a:gd name="connsiteX720" fmla="*/ 2299106 w 12192000"/>
              <a:gd name="connsiteY720" fmla="*/ 3349931 h 3429000"/>
              <a:gd name="connsiteX721" fmla="*/ 2314430 w 12192000"/>
              <a:gd name="connsiteY721" fmla="*/ 3372144 h 3429000"/>
              <a:gd name="connsiteX722" fmla="*/ 2352406 w 12192000"/>
              <a:gd name="connsiteY722" fmla="*/ 3429000 h 3429000"/>
              <a:gd name="connsiteX723" fmla="*/ 2314492 w 12192000"/>
              <a:gd name="connsiteY723" fmla="*/ 3429000 h 3429000"/>
              <a:gd name="connsiteX724" fmla="*/ 2288095 w 12192000"/>
              <a:gd name="connsiteY724" fmla="*/ 3389030 h 3429000"/>
              <a:gd name="connsiteX725" fmla="*/ 2272768 w 12192000"/>
              <a:gd name="connsiteY725" fmla="*/ 3366822 h 3429000"/>
              <a:gd name="connsiteX726" fmla="*/ 2182715 w 12192000"/>
              <a:gd name="connsiteY726" fmla="*/ 3246071 h 3429000"/>
              <a:gd name="connsiteX727" fmla="*/ 2032061 w 12192000"/>
              <a:gd name="connsiteY727" fmla="*/ 3112380 h 3429000"/>
              <a:gd name="connsiteX728" fmla="*/ 2257220 w 12192000"/>
              <a:gd name="connsiteY728" fmla="*/ 3397257 h 3429000"/>
              <a:gd name="connsiteX729" fmla="*/ 2281324 w 12192000"/>
              <a:gd name="connsiteY729" fmla="*/ 3429000 h 3429000"/>
              <a:gd name="connsiteX730" fmla="*/ 2242860 w 12192000"/>
              <a:gd name="connsiteY730" fmla="*/ 3429000 h 3429000"/>
              <a:gd name="connsiteX731" fmla="*/ 2232818 w 12192000"/>
              <a:gd name="connsiteY731" fmla="*/ 3415926 h 3429000"/>
              <a:gd name="connsiteX732" fmla="*/ 1990172 w 12192000"/>
              <a:gd name="connsiteY732" fmla="*/ 3113121 h 3429000"/>
              <a:gd name="connsiteX733" fmla="*/ 2124090 w 12192000"/>
              <a:gd name="connsiteY733" fmla="*/ 3332017 h 3429000"/>
              <a:gd name="connsiteX734" fmla="*/ 2200380 w 12192000"/>
              <a:gd name="connsiteY734" fmla="*/ 3429000 h 3429000"/>
              <a:gd name="connsiteX735" fmla="*/ 2147507 w 12192000"/>
              <a:gd name="connsiteY735" fmla="*/ 3429000 h 3429000"/>
              <a:gd name="connsiteX736" fmla="*/ 2070668 w 12192000"/>
              <a:gd name="connsiteY736" fmla="*/ 3332520 h 3429000"/>
              <a:gd name="connsiteX737" fmla="*/ 1975142 w 12192000"/>
              <a:gd name="connsiteY737" fmla="*/ 3156570 h 3429000"/>
              <a:gd name="connsiteX738" fmla="*/ 2050035 w 12192000"/>
              <a:gd name="connsiteY738" fmla="*/ 3384345 h 3429000"/>
              <a:gd name="connsiteX739" fmla="*/ 2063025 w 12192000"/>
              <a:gd name="connsiteY739" fmla="*/ 3429000 h 3429000"/>
              <a:gd name="connsiteX740" fmla="*/ 2021675 w 12192000"/>
              <a:gd name="connsiteY740" fmla="*/ 3429000 h 3429000"/>
              <a:gd name="connsiteX741" fmla="*/ 2019308 w 12192000"/>
              <a:gd name="connsiteY741" fmla="*/ 3418118 h 3429000"/>
              <a:gd name="connsiteX742" fmla="*/ 1938835 w 12192000"/>
              <a:gd name="connsiteY742" fmla="*/ 3122160 h 3429000"/>
              <a:gd name="connsiteX743" fmla="*/ 1953230 w 12192000"/>
              <a:gd name="connsiteY743" fmla="*/ 3330699 h 3429000"/>
              <a:gd name="connsiteX744" fmla="*/ 1956763 w 12192000"/>
              <a:gd name="connsiteY744" fmla="*/ 3349191 h 3429000"/>
              <a:gd name="connsiteX745" fmla="*/ 1967925 w 12192000"/>
              <a:gd name="connsiteY745" fmla="*/ 3429000 h 3429000"/>
              <a:gd name="connsiteX746" fmla="*/ 1936622 w 12192000"/>
              <a:gd name="connsiteY746" fmla="*/ 3429000 h 3429000"/>
              <a:gd name="connsiteX747" fmla="*/ 1926261 w 12192000"/>
              <a:gd name="connsiteY747" fmla="*/ 3355064 h 3429000"/>
              <a:gd name="connsiteX748" fmla="*/ 1922724 w 12192000"/>
              <a:gd name="connsiteY748" fmla="*/ 3336577 h 3429000"/>
              <a:gd name="connsiteX749" fmla="*/ 1904650 w 12192000"/>
              <a:gd name="connsiteY749" fmla="*/ 3210616 h 3429000"/>
              <a:gd name="connsiteX750" fmla="*/ 1885273 w 12192000"/>
              <a:gd name="connsiteY750" fmla="*/ 3429000 h 3429000"/>
              <a:gd name="connsiteX751" fmla="*/ 1854363 w 12192000"/>
              <a:gd name="connsiteY751" fmla="*/ 3429000 h 3429000"/>
              <a:gd name="connsiteX752" fmla="*/ 1880391 w 12192000"/>
              <a:gd name="connsiteY752" fmla="*/ 3174796 h 3429000"/>
              <a:gd name="connsiteX753" fmla="*/ 1818273 w 12192000"/>
              <a:gd name="connsiteY753" fmla="*/ 3286729 h 3429000"/>
              <a:gd name="connsiteX754" fmla="*/ 1794691 w 12192000"/>
              <a:gd name="connsiteY754" fmla="*/ 3414239 h 3429000"/>
              <a:gd name="connsiteX755" fmla="*/ 1794914 w 12192000"/>
              <a:gd name="connsiteY755" fmla="*/ 3429000 h 3429000"/>
              <a:gd name="connsiteX756" fmla="*/ 1746128 w 12192000"/>
              <a:gd name="connsiteY756" fmla="*/ 3429000 h 3429000"/>
              <a:gd name="connsiteX757" fmla="*/ 1753934 w 12192000"/>
              <a:gd name="connsiteY757" fmla="*/ 3295796 h 3429000"/>
              <a:gd name="connsiteX758" fmla="*/ 1792053 w 12192000"/>
              <a:gd name="connsiteY758" fmla="*/ 3143396 h 3429000"/>
              <a:gd name="connsiteX759" fmla="*/ 1862248 w 12192000"/>
              <a:gd name="connsiteY759" fmla="*/ 2837397 h 3429000"/>
              <a:gd name="connsiteX760" fmla="*/ 1862250 w 12192000"/>
              <a:gd name="connsiteY760" fmla="*/ 2604531 h 3429000"/>
              <a:gd name="connsiteX761" fmla="*/ 1211999 w 12192000"/>
              <a:gd name="connsiteY761" fmla="*/ 3254610 h 3429000"/>
              <a:gd name="connsiteX762" fmla="*/ 1213266 w 12192000"/>
              <a:gd name="connsiteY762" fmla="*/ 3262947 h 3429000"/>
              <a:gd name="connsiteX763" fmla="*/ 1203370 w 12192000"/>
              <a:gd name="connsiteY763" fmla="*/ 3421676 h 3429000"/>
              <a:gd name="connsiteX764" fmla="*/ 1203671 w 12192000"/>
              <a:gd name="connsiteY764" fmla="*/ 3429000 h 3429000"/>
              <a:gd name="connsiteX765" fmla="*/ 1143180 w 12192000"/>
              <a:gd name="connsiteY765" fmla="*/ 3429000 h 3429000"/>
              <a:gd name="connsiteX766" fmla="*/ 1142176 w 12192000"/>
              <a:gd name="connsiteY766" fmla="*/ 3337045 h 3429000"/>
              <a:gd name="connsiteX767" fmla="*/ 1067484 w 12192000"/>
              <a:gd name="connsiteY767" fmla="*/ 3429000 h 3429000"/>
              <a:gd name="connsiteX768" fmla="*/ 953928 w 12192000"/>
              <a:gd name="connsiteY768" fmla="*/ 3429000 h 3429000"/>
              <a:gd name="connsiteX769" fmla="*/ 959715 w 12192000"/>
              <a:gd name="connsiteY769" fmla="*/ 3421185 h 3429000"/>
              <a:gd name="connsiteX770" fmla="*/ 1483788 w 12192000"/>
              <a:gd name="connsiteY770" fmla="*/ 2830174 h 3429000"/>
              <a:gd name="connsiteX771" fmla="*/ 1100671 w 12192000"/>
              <a:gd name="connsiteY771" fmla="*/ 2823137 h 3429000"/>
              <a:gd name="connsiteX772" fmla="*/ 1090144 w 12192000"/>
              <a:gd name="connsiteY772" fmla="*/ 2827748 h 3429000"/>
              <a:gd name="connsiteX773" fmla="*/ 1095872 w 12192000"/>
              <a:gd name="connsiteY773" fmla="*/ 2842892 h 3429000"/>
              <a:gd name="connsiteX774" fmla="*/ 262785 w 12192000"/>
              <a:gd name="connsiteY774" fmla="*/ 3416450 h 3429000"/>
              <a:gd name="connsiteX775" fmla="*/ 209968 w 12192000"/>
              <a:gd name="connsiteY775" fmla="*/ 3341713 h 3429000"/>
              <a:gd name="connsiteX776" fmla="*/ 873460 w 12192000"/>
              <a:gd name="connsiteY776" fmla="*/ 2824768 h 3429000"/>
              <a:gd name="connsiteX777" fmla="*/ 192686 w 12192000"/>
              <a:gd name="connsiteY777" fmla="*/ 2420257 h 3429000"/>
              <a:gd name="connsiteX778" fmla="*/ 4696 w 12192000"/>
              <a:gd name="connsiteY778" fmla="*/ 2268668 h 3429000"/>
              <a:gd name="connsiteX779" fmla="*/ 0 w 12192000"/>
              <a:gd name="connsiteY779" fmla="*/ 2260984 h 3429000"/>
              <a:gd name="connsiteX780" fmla="*/ 0 w 12192000"/>
              <a:gd name="connsiteY780" fmla="*/ 2084472 h 3429000"/>
              <a:gd name="connsiteX781" fmla="*/ 174101 w 12192000"/>
              <a:gd name="connsiteY781" fmla="*/ 2191277 h 3429000"/>
              <a:gd name="connsiteX782" fmla="*/ 891800 w 12192000"/>
              <a:gd name="connsiteY782" fmla="*/ 2607935 h 3429000"/>
              <a:gd name="connsiteX783" fmla="*/ 1072219 w 12192000"/>
              <a:gd name="connsiteY783" fmla="*/ 2740443 h 3429000"/>
              <a:gd name="connsiteX784" fmla="*/ 1074117 w 12192000"/>
              <a:gd name="connsiteY784" fmla="*/ 2741301 h 3429000"/>
              <a:gd name="connsiteX785" fmla="*/ 1083114 w 12192000"/>
              <a:gd name="connsiteY785" fmla="*/ 2745131 h 3429000"/>
              <a:gd name="connsiteX786" fmla="*/ 1543010 w 12192000"/>
              <a:gd name="connsiteY786" fmla="*/ 2762140 h 3429000"/>
              <a:gd name="connsiteX787" fmla="*/ 1551080 w 12192000"/>
              <a:gd name="connsiteY787" fmla="*/ 2766006 h 3429000"/>
              <a:gd name="connsiteX788" fmla="*/ 2345443 w 12192000"/>
              <a:gd name="connsiteY788" fmla="*/ 2120882 h 3429000"/>
              <a:gd name="connsiteX789" fmla="*/ 1721499 w 12192000"/>
              <a:gd name="connsiteY789" fmla="*/ 2170969 h 3429000"/>
              <a:gd name="connsiteX790" fmla="*/ 767716 w 12192000"/>
              <a:gd name="connsiteY790" fmla="*/ 2043768 h 3429000"/>
              <a:gd name="connsiteX791" fmla="*/ 722147 w 12192000"/>
              <a:gd name="connsiteY791" fmla="*/ 1964091 h 3429000"/>
              <a:gd name="connsiteX792" fmla="*/ 1485552 w 12192000"/>
              <a:gd name="connsiteY792" fmla="*/ 1884202 h 3429000"/>
              <a:gd name="connsiteX793" fmla="*/ 2143004 w 12192000"/>
              <a:gd name="connsiteY793" fmla="*/ 1973420 h 3429000"/>
              <a:gd name="connsiteX794" fmla="*/ 1933391 w 12192000"/>
              <a:gd name="connsiteY794" fmla="*/ 1727971 h 3429000"/>
              <a:gd name="connsiteX795" fmla="*/ 1827118 w 12192000"/>
              <a:gd name="connsiteY795" fmla="*/ 1539410 h 3429000"/>
              <a:gd name="connsiteX796" fmla="*/ 1837349 w 12192000"/>
              <a:gd name="connsiteY796" fmla="*/ 1527357 h 3429000"/>
              <a:gd name="connsiteX797" fmla="*/ 2162835 w 12192000"/>
              <a:gd name="connsiteY797" fmla="*/ 1758853 h 3429000"/>
              <a:gd name="connsiteX798" fmla="*/ 2257167 w 12192000"/>
              <a:gd name="connsiteY798" fmla="*/ 2033123 h 3429000"/>
              <a:gd name="connsiteX799" fmla="*/ 2261598 w 12192000"/>
              <a:gd name="connsiteY799" fmla="*/ 2038998 h 3429000"/>
              <a:gd name="connsiteX800" fmla="*/ 2437177 w 12192000"/>
              <a:gd name="connsiteY800" fmla="*/ 2050608 h 3429000"/>
              <a:gd name="connsiteX801" fmla="*/ 2445247 w 12192000"/>
              <a:gd name="connsiteY801" fmla="*/ 2054476 h 3429000"/>
              <a:gd name="connsiteX802" fmla="*/ 2743626 w 12192000"/>
              <a:gd name="connsiteY802" fmla="*/ 1875819 h 3429000"/>
              <a:gd name="connsiteX803" fmla="*/ 3048102 w 12192000"/>
              <a:gd name="connsiteY803" fmla="*/ 1721595 h 3429000"/>
              <a:gd name="connsiteX804" fmla="*/ 1799414 w 12192000"/>
              <a:gd name="connsiteY804" fmla="*/ 1265732 h 3429000"/>
              <a:gd name="connsiteX805" fmla="*/ 1771735 w 12192000"/>
              <a:gd name="connsiteY805" fmla="*/ 1190929 h 3429000"/>
              <a:gd name="connsiteX806" fmla="*/ 3104273 w 12192000"/>
              <a:gd name="connsiteY806" fmla="*/ 1647159 h 3429000"/>
              <a:gd name="connsiteX807" fmla="*/ 3113245 w 12192000"/>
              <a:gd name="connsiteY807" fmla="*/ 1661705 h 3429000"/>
              <a:gd name="connsiteX808" fmla="*/ 3126294 w 12192000"/>
              <a:gd name="connsiteY808" fmla="*/ 1685400 h 3429000"/>
              <a:gd name="connsiteX809" fmla="*/ 3937433 w 12192000"/>
              <a:gd name="connsiteY809" fmla="*/ 1401473 h 3429000"/>
              <a:gd name="connsiteX810" fmla="*/ 3590475 w 12192000"/>
              <a:gd name="connsiteY810" fmla="*/ 1168974 h 3429000"/>
              <a:gd name="connsiteX811" fmla="*/ 3100264 w 12192000"/>
              <a:gd name="connsiteY811" fmla="*/ 1150845 h 3429000"/>
              <a:gd name="connsiteX812" fmla="*/ 2183576 w 12192000"/>
              <a:gd name="connsiteY812" fmla="*/ 798150 h 3429000"/>
              <a:gd name="connsiteX813" fmla="*/ 2151029 w 12192000"/>
              <a:gd name="connsiteY813" fmla="*/ 717947 h 3429000"/>
              <a:gd name="connsiteX814" fmla="*/ 3563434 w 12192000"/>
              <a:gd name="connsiteY814" fmla="*/ 1040115 h 3429000"/>
              <a:gd name="connsiteX815" fmla="*/ 3177952 w 12192000"/>
              <a:gd name="connsiteY815" fmla="*/ 228386 h 3429000"/>
              <a:gd name="connsiteX816" fmla="*/ 3189263 w 12192000"/>
              <a:gd name="connsiteY816" fmla="*/ 196726 h 3429000"/>
              <a:gd name="connsiteX817" fmla="*/ 3560912 w 12192000"/>
              <a:gd name="connsiteY817" fmla="*/ 650863 h 3429000"/>
              <a:gd name="connsiteX818" fmla="*/ 3626636 w 12192000"/>
              <a:gd name="connsiteY818" fmla="*/ 1083230 h 3429000"/>
              <a:gd name="connsiteX819" fmla="*/ 3653088 w 12192000"/>
              <a:gd name="connsiteY819" fmla="*/ 1092417 h 3429000"/>
              <a:gd name="connsiteX820" fmla="*/ 3988128 w 12192000"/>
              <a:gd name="connsiteY820" fmla="*/ 1388267 h 3429000"/>
              <a:gd name="connsiteX821" fmla="*/ 4830582 w 12192000"/>
              <a:gd name="connsiteY821" fmla="*/ 1247000 h 3429000"/>
              <a:gd name="connsiteX822" fmla="*/ 4830100 w 12192000"/>
              <a:gd name="connsiteY822" fmla="*/ 1246554 h 3429000"/>
              <a:gd name="connsiteX823" fmla="*/ 4036318 w 12192000"/>
              <a:gd name="connsiteY823" fmla="*/ 718013 h 3429000"/>
              <a:gd name="connsiteX824" fmla="*/ 3432098 w 12192000"/>
              <a:gd name="connsiteY824" fmla="*/ 108312 h 3429000"/>
              <a:gd name="connsiteX825" fmla="*/ 3446761 w 12192000"/>
              <a:gd name="connsiteY825" fmla="*/ 32278 h 3429000"/>
              <a:gd name="connsiteX826" fmla="*/ 4419733 w 12192000"/>
              <a:gd name="connsiteY826" fmla="*/ 534555 h 3429000"/>
              <a:gd name="connsiteX827" fmla="*/ 4781371 w 12192000"/>
              <a:gd name="connsiteY827" fmla="*/ 1029604 h 3429000"/>
              <a:gd name="connsiteX828" fmla="*/ 4780440 w 12192000"/>
              <a:gd name="connsiteY828" fmla="*/ 1041290 h 3429000"/>
              <a:gd name="connsiteX829" fmla="*/ 4898954 w 12192000"/>
              <a:gd name="connsiteY829" fmla="*/ 1233092 h 3429000"/>
              <a:gd name="connsiteX830" fmla="*/ 4900699 w 12192000"/>
              <a:gd name="connsiteY830" fmla="*/ 1241867 h 3429000"/>
              <a:gd name="connsiteX831" fmla="*/ 5714511 w 12192000"/>
              <a:gd name="connsiteY831" fmla="*/ 1234483 h 3429000"/>
              <a:gd name="connsiteX832" fmla="*/ 5464793 w 12192000"/>
              <a:gd name="connsiteY832" fmla="*/ 964556 h 3429000"/>
              <a:gd name="connsiteX833" fmla="*/ 5461897 w 12192000"/>
              <a:gd name="connsiteY833" fmla="*/ 961879 h 3429000"/>
              <a:gd name="connsiteX834" fmla="*/ 4399417 w 12192000"/>
              <a:gd name="connsiteY834" fmla="*/ 23573 h 3429000"/>
              <a:gd name="connsiteX835" fmla="*/ 4382818 w 12192000"/>
              <a:gd name="connsiteY835" fmla="*/ 0 h 3429000"/>
              <a:gd name="connsiteX836" fmla="*/ 1890928 w 12192000"/>
              <a:gd name="connsiteY836" fmla="*/ 0 h 3429000"/>
              <a:gd name="connsiteX837" fmla="*/ 1994713 w 12192000"/>
              <a:gd name="connsiteY837" fmla="*/ 0 h 3429000"/>
              <a:gd name="connsiteX838" fmla="*/ 1931354 w 12192000"/>
              <a:gd name="connsiteY838" fmla="*/ 46950 h 3429000"/>
              <a:gd name="connsiteX839" fmla="*/ 1765923 w 12192000"/>
              <a:gd name="connsiteY839" fmla="*/ 152043 h 3429000"/>
              <a:gd name="connsiteX840" fmla="*/ 1702258 w 12192000"/>
              <a:gd name="connsiteY840" fmla="*/ 183286 h 3429000"/>
              <a:gd name="connsiteX841" fmla="*/ 1538370 w 12192000"/>
              <a:gd name="connsiteY841" fmla="*/ 382804 h 3429000"/>
              <a:gd name="connsiteX842" fmla="*/ 542867 w 12192000"/>
              <a:gd name="connsiteY842" fmla="*/ 1515092 h 3429000"/>
              <a:gd name="connsiteX843" fmla="*/ 515800 w 12192000"/>
              <a:gd name="connsiteY843" fmla="*/ 1433180 h 3429000"/>
              <a:gd name="connsiteX844" fmla="*/ 909145 w 12192000"/>
              <a:gd name="connsiteY844" fmla="*/ 770225 h 3429000"/>
              <a:gd name="connsiteX845" fmla="*/ 1214067 w 12192000"/>
              <a:gd name="connsiteY845" fmla="*/ 479561 h 3429000"/>
              <a:gd name="connsiteX846" fmla="*/ 640967 w 12192000"/>
              <a:gd name="connsiteY846" fmla="*/ 676601 h 3429000"/>
              <a:gd name="connsiteX847" fmla="*/ 112563 w 12192000"/>
              <a:gd name="connsiteY847" fmla="*/ 967952 h 3429000"/>
              <a:gd name="connsiteX848" fmla="*/ 0 w 12192000"/>
              <a:gd name="connsiteY848" fmla="*/ 1037006 h 3429000"/>
              <a:gd name="connsiteX849" fmla="*/ 0 w 12192000"/>
              <a:gd name="connsiteY849" fmla="*/ 804763 h 3429000"/>
              <a:gd name="connsiteX850" fmla="*/ 36881 w 12192000"/>
              <a:gd name="connsiteY850" fmla="*/ 771118 h 3429000"/>
              <a:gd name="connsiteX851" fmla="*/ 910534 w 12192000"/>
              <a:gd name="connsiteY851" fmla="*/ 200753 h 3429000"/>
              <a:gd name="connsiteX852" fmla="*/ 1578717 w 12192000"/>
              <a:gd name="connsiteY852" fmla="*/ 146982 h 3429000"/>
              <a:gd name="connsiteX853" fmla="*/ 1887945 w 12192000"/>
              <a:gd name="connsiteY853" fmla="*/ 2196 h 3429000"/>
              <a:gd name="connsiteX854" fmla="*/ 1890928 w 12192000"/>
              <a:gd name="connsiteY854" fmla="*/ 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Lst>
            <a:rect l="l" t="t" r="r" b="b"/>
            <a:pathLst>
              <a:path w="12192000" h="3429000">
                <a:moveTo>
                  <a:pt x="369702" y="3283169"/>
                </a:moveTo>
                <a:lnTo>
                  <a:pt x="366575" y="3286556"/>
                </a:lnTo>
                <a:cubicBezTo>
                  <a:pt x="367954" y="3286031"/>
                  <a:pt x="369326" y="3285512"/>
                  <a:pt x="371637" y="3284954"/>
                </a:cubicBezTo>
                <a:lnTo>
                  <a:pt x="369702" y="3283169"/>
                </a:lnTo>
                <a:close/>
                <a:moveTo>
                  <a:pt x="7392322" y="3229238"/>
                </a:moveTo>
                <a:cubicBezTo>
                  <a:pt x="7466250" y="3252109"/>
                  <a:pt x="7539706" y="3278100"/>
                  <a:pt x="7611337" y="3303821"/>
                </a:cubicBezTo>
                <a:cubicBezTo>
                  <a:pt x="7723489" y="3344078"/>
                  <a:pt x="7838666" y="3384801"/>
                  <a:pt x="7955762" y="3413006"/>
                </a:cubicBezTo>
                <a:cubicBezTo>
                  <a:pt x="7825893" y="3334794"/>
                  <a:pt x="7655160" y="3276586"/>
                  <a:pt x="7512455" y="3245734"/>
                </a:cubicBezTo>
                <a:lnTo>
                  <a:pt x="7392322" y="3229238"/>
                </a:lnTo>
                <a:close/>
                <a:moveTo>
                  <a:pt x="9928143" y="3086312"/>
                </a:moveTo>
                <a:lnTo>
                  <a:pt x="9753801" y="3096103"/>
                </a:lnTo>
                <a:cubicBezTo>
                  <a:pt x="9696294" y="3099458"/>
                  <a:pt x="9636969" y="3102530"/>
                  <a:pt x="9578027" y="3103104"/>
                </a:cubicBezTo>
                <a:cubicBezTo>
                  <a:pt x="9526546" y="3103538"/>
                  <a:pt x="9474842" y="3101381"/>
                  <a:pt x="9424342" y="3099403"/>
                </a:cubicBezTo>
                <a:cubicBezTo>
                  <a:pt x="9283243" y="3094421"/>
                  <a:pt x="9137206" y="3089329"/>
                  <a:pt x="9001907" y="3131369"/>
                </a:cubicBezTo>
                <a:cubicBezTo>
                  <a:pt x="8974564" y="3139983"/>
                  <a:pt x="8948144" y="3150668"/>
                  <a:pt x="8922138" y="3162702"/>
                </a:cubicBezTo>
                <a:cubicBezTo>
                  <a:pt x="8976395" y="3168451"/>
                  <a:pt x="9031633" y="3171803"/>
                  <a:pt x="9087550" y="3170765"/>
                </a:cubicBezTo>
                <a:cubicBezTo>
                  <a:pt x="9228396" y="3169297"/>
                  <a:pt x="9371812" y="3147077"/>
                  <a:pt x="9512475" y="3134693"/>
                </a:cubicBezTo>
                <a:cubicBezTo>
                  <a:pt x="9626059" y="3125204"/>
                  <a:pt x="9898686" y="3108707"/>
                  <a:pt x="9928143" y="3086312"/>
                </a:cubicBezTo>
                <a:close/>
                <a:moveTo>
                  <a:pt x="9351220" y="3030370"/>
                </a:moveTo>
                <a:cubicBezTo>
                  <a:pt x="9225400" y="3034303"/>
                  <a:pt x="9098278" y="3052291"/>
                  <a:pt x="8999756" y="3100929"/>
                </a:cubicBezTo>
                <a:cubicBezTo>
                  <a:pt x="9138083" y="3059352"/>
                  <a:pt x="9284119" y="3064450"/>
                  <a:pt x="9425830" y="3069517"/>
                </a:cubicBezTo>
                <a:cubicBezTo>
                  <a:pt x="9476320" y="3071495"/>
                  <a:pt x="9528123" y="3073029"/>
                  <a:pt x="9578307" y="3073035"/>
                </a:cubicBezTo>
                <a:cubicBezTo>
                  <a:pt x="9636540" y="3072999"/>
                  <a:pt x="9695359" y="3069204"/>
                  <a:pt x="9752771" y="3066471"/>
                </a:cubicBezTo>
                <a:lnTo>
                  <a:pt x="9852779" y="3060665"/>
                </a:lnTo>
                <a:cubicBezTo>
                  <a:pt x="9815758" y="3055629"/>
                  <a:pt x="9764024" y="3049620"/>
                  <a:pt x="9694862" y="3044140"/>
                </a:cubicBezTo>
                <a:cubicBezTo>
                  <a:pt x="9601553" y="3036560"/>
                  <a:pt x="9477038" y="3026438"/>
                  <a:pt x="9351220" y="3030370"/>
                </a:cubicBezTo>
                <a:close/>
                <a:moveTo>
                  <a:pt x="1019354" y="2886006"/>
                </a:moveTo>
                <a:cubicBezTo>
                  <a:pt x="847231" y="3054030"/>
                  <a:pt x="636234" y="3170053"/>
                  <a:pt x="441046" y="3262153"/>
                </a:cubicBezTo>
                <a:cubicBezTo>
                  <a:pt x="668934" y="3184112"/>
                  <a:pt x="947819" y="3065377"/>
                  <a:pt x="1019354" y="2886006"/>
                </a:cubicBezTo>
                <a:close/>
                <a:moveTo>
                  <a:pt x="991680" y="2869413"/>
                </a:moveTo>
                <a:cubicBezTo>
                  <a:pt x="775775" y="2967465"/>
                  <a:pt x="575302" y="3078871"/>
                  <a:pt x="409060" y="3242470"/>
                </a:cubicBezTo>
                <a:cubicBezTo>
                  <a:pt x="603834" y="3151783"/>
                  <a:pt x="817655" y="3036584"/>
                  <a:pt x="991680" y="2869413"/>
                </a:cubicBezTo>
                <a:close/>
                <a:moveTo>
                  <a:pt x="7254615" y="2482918"/>
                </a:moveTo>
                <a:cubicBezTo>
                  <a:pt x="7274645" y="2505852"/>
                  <a:pt x="7294062" y="2528691"/>
                  <a:pt x="7312589" y="2553309"/>
                </a:cubicBezTo>
                <a:cubicBezTo>
                  <a:pt x="7413753" y="2685421"/>
                  <a:pt x="7483941" y="2837763"/>
                  <a:pt x="7580896" y="2973069"/>
                </a:cubicBezTo>
                <a:cubicBezTo>
                  <a:pt x="7695169" y="3132808"/>
                  <a:pt x="7849203" y="3247399"/>
                  <a:pt x="7990862" y="3378025"/>
                </a:cubicBezTo>
                <a:cubicBezTo>
                  <a:pt x="7962703" y="3319256"/>
                  <a:pt x="7917173" y="3268712"/>
                  <a:pt x="7871964" y="3220139"/>
                </a:cubicBezTo>
                <a:lnTo>
                  <a:pt x="7859674" y="3207358"/>
                </a:lnTo>
                <a:cubicBezTo>
                  <a:pt x="7748530" y="3087822"/>
                  <a:pt x="7645260" y="2957311"/>
                  <a:pt x="7545050" y="2831110"/>
                </a:cubicBezTo>
                <a:cubicBezTo>
                  <a:pt x="7452767" y="2713819"/>
                  <a:pt x="7357042" y="2594723"/>
                  <a:pt x="7254615" y="2482918"/>
                </a:cubicBezTo>
                <a:close/>
                <a:moveTo>
                  <a:pt x="9078855" y="2455754"/>
                </a:moveTo>
                <a:cubicBezTo>
                  <a:pt x="8942634" y="2641158"/>
                  <a:pt x="8787932" y="2886508"/>
                  <a:pt x="8825188" y="3067752"/>
                </a:cubicBezTo>
                <a:cubicBezTo>
                  <a:pt x="8871718" y="2841055"/>
                  <a:pt x="8975231" y="2634621"/>
                  <a:pt x="9078855" y="2455754"/>
                </a:cubicBezTo>
                <a:close/>
                <a:moveTo>
                  <a:pt x="9113805" y="2454072"/>
                </a:moveTo>
                <a:cubicBezTo>
                  <a:pt x="9009770" y="2631592"/>
                  <a:pt x="8903644" y="2838900"/>
                  <a:pt x="8855200" y="3065950"/>
                </a:cubicBezTo>
                <a:cubicBezTo>
                  <a:pt x="8971799" y="2871136"/>
                  <a:pt x="9069545" y="2674069"/>
                  <a:pt x="9113805" y="2454072"/>
                </a:cubicBezTo>
                <a:close/>
                <a:moveTo>
                  <a:pt x="9123940" y="2396040"/>
                </a:moveTo>
                <a:cubicBezTo>
                  <a:pt x="9123142" y="2397205"/>
                  <a:pt x="9122347" y="2398360"/>
                  <a:pt x="9120846" y="2400053"/>
                </a:cubicBezTo>
                <a:lnTo>
                  <a:pt x="9123267" y="2400425"/>
                </a:lnTo>
                <a:cubicBezTo>
                  <a:pt x="9123491" y="2398963"/>
                  <a:pt x="9123716" y="2397502"/>
                  <a:pt x="9123940" y="2396040"/>
                </a:cubicBezTo>
                <a:close/>
                <a:moveTo>
                  <a:pt x="103333" y="2270602"/>
                </a:moveTo>
                <a:cubicBezTo>
                  <a:pt x="133282" y="2297353"/>
                  <a:pt x="175725" y="2333843"/>
                  <a:pt x="233938" y="2380416"/>
                </a:cubicBezTo>
                <a:cubicBezTo>
                  <a:pt x="390802" y="2506412"/>
                  <a:pt x="652575" y="2716703"/>
                  <a:pt x="883580" y="2751710"/>
                </a:cubicBezTo>
                <a:cubicBezTo>
                  <a:pt x="736829" y="2704021"/>
                  <a:pt x="610173" y="2611280"/>
                  <a:pt x="487337" y="2521182"/>
                </a:cubicBezTo>
                <a:cubicBezTo>
                  <a:pt x="443670" y="2488932"/>
                  <a:pt x="398584" y="2456270"/>
                  <a:pt x="354051" y="2425912"/>
                </a:cubicBezTo>
                <a:cubicBezTo>
                  <a:pt x="302352" y="2390720"/>
                  <a:pt x="247963" y="2358429"/>
                  <a:pt x="195436" y="2326068"/>
                </a:cubicBezTo>
                <a:lnTo>
                  <a:pt x="103333" y="2270602"/>
                </a:lnTo>
                <a:close/>
                <a:moveTo>
                  <a:pt x="5539432" y="2213928"/>
                </a:moveTo>
                <a:cubicBezTo>
                  <a:pt x="5544304" y="2230969"/>
                  <a:pt x="5549664" y="2248449"/>
                  <a:pt x="5555462" y="2265454"/>
                </a:cubicBezTo>
                <a:cubicBezTo>
                  <a:pt x="5631122" y="2480386"/>
                  <a:pt x="5731219" y="2689228"/>
                  <a:pt x="5828270" y="2891663"/>
                </a:cubicBezTo>
                <a:cubicBezTo>
                  <a:pt x="5868407" y="2975290"/>
                  <a:pt x="5908582" y="3059842"/>
                  <a:pt x="5947416" y="3145846"/>
                </a:cubicBezTo>
                <a:cubicBezTo>
                  <a:pt x="5894674" y="2898329"/>
                  <a:pt x="5793018" y="2289484"/>
                  <a:pt x="5539432" y="2213928"/>
                </a:cubicBezTo>
                <a:close/>
                <a:moveTo>
                  <a:pt x="51253" y="2202825"/>
                </a:moveTo>
                <a:lnTo>
                  <a:pt x="211622" y="2299803"/>
                </a:lnTo>
                <a:cubicBezTo>
                  <a:pt x="264592" y="2331684"/>
                  <a:pt x="319013" y="2364908"/>
                  <a:pt x="371652" y="2400062"/>
                </a:cubicBezTo>
                <a:cubicBezTo>
                  <a:pt x="417589" y="2430824"/>
                  <a:pt x="462230" y="2463964"/>
                  <a:pt x="505903" y="2496221"/>
                </a:cubicBezTo>
                <a:cubicBezTo>
                  <a:pt x="628246" y="2585875"/>
                  <a:pt x="754907" y="2678611"/>
                  <a:pt x="899240" y="2724068"/>
                </a:cubicBezTo>
                <a:cubicBezTo>
                  <a:pt x="928476" y="2733153"/>
                  <a:pt x="958088" y="2739887"/>
                  <a:pt x="988114" y="2745204"/>
                </a:cubicBezTo>
                <a:cubicBezTo>
                  <a:pt x="943280" y="2707411"/>
                  <a:pt x="896194" y="2671100"/>
                  <a:pt x="845971" y="2638177"/>
                </a:cubicBezTo>
                <a:cubicBezTo>
                  <a:pt x="720131" y="2554257"/>
                  <a:pt x="580034" y="2486740"/>
                  <a:pt x="448057" y="2412376"/>
                </a:cubicBezTo>
                <a:cubicBezTo>
                  <a:pt x="341781" y="2351886"/>
                  <a:pt x="90319" y="2201263"/>
                  <a:pt x="51253" y="2202825"/>
                </a:cubicBezTo>
                <a:close/>
                <a:moveTo>
                  <a:pt x="2606687" y="2201718"/>
                </a:moveTo>
                <a:cubicBezTo>
                  <a:pt x="2484040" y="2523782"/>
                  <a:pt x="2550772" y="2876470"/>
                  <a:pt x="2645658" y="3211259"/>
                </a:cubicBezTo>
                <a:cubicBezTo>
                  <a:pt x="2605413" y="2891984"/>
                  <a:pt x="2566733" y="2541903"/>
                  <a:pt x="2606687" y="2201718"/>
                </a:cubicBezTo>
                <a:close/>
                <a:moveTo>
                  <a:pt x="10097724" y="2162852"/>
                </a:moveTo>
                <a:cubicBezTo>
                  <a:pt x="9944682" y="2164954"/>
                  <a:pt x="9791714" y="2182746"/>
                  <a:pt x="9645248" y="2201119"/>
                </a:cubicBezTo>
                <a:cubicBezTo>
                  <a:pt x="9610727" y="2205568"/>
                  <a:pt x="9577456" y="2210754"/>
                  <a:pt x="9543858" y="2221510"/>
                </a:cubicBezTo>
                <a:cubicBezTo>
                  <a:pt x="9550063" y="2233642"/>
                  <a:pt x="9629757" y="2204895"/>
                  <a:pt x="9681648" y="2200828"/>
                </a:cubicBezTo>
                <a:cubicBezTo>
                  <a:pt x="9969341" y="2180845"/>
                  <a:pt x="10272689" y="2226720"/>
                  <a:pt x="10557846" y="2172337"/>
                </a:cubicBezTo>
                <a:cubicBezTo>
                  <a:pt x="10473933" y="2182321"/>
                  <a:pt x="10386637" y="2176065"/>
                  <a:pt x="10301704" y="2169847"/>
                </a:cubicBezTo>
                <a:cubicBezTo>
                  <a:pt x="10284536" y="2168562"/>
                  <a:pt x="10267371" y="2167280"/>
                  <a:pt x="10250553" y="2166539"/>
                </a:cubicBezTo>
                <a:cubicBezTo>
                  <a:pt x="10199759" y="2163194"/>
                  <a:pt x="10148737" y="2162152"/>
                  <a:pt x="10097724" y="2162852"/>
                </a:cubicBezTo>
                <a:close/>
                <a:moveTo>
                  <a:pt x="3642057" y="2144487"/>
                </a:moveTo>
                <a:cubicBezTo>
                  <a:pt x="3639338" y="2146453"/>
                  <a:pt x="3635693" y="2148466"/>
                  <a:pt x="3632981" y="2150437"/>
                </a:cubicBezTo>
                <a:cubicBezTo>
                  <a:pt x="3509182" y="2245738"/>
                  <a:pt x="3441993" y="2382556"/>
                  <a:pt x="3382436" y="2523726"/>
                </a:cubicBezTo>
                <a:cubicBezTo>
                  <a:pt x="3286719" y="2750641"/>
                  <a:pt x="3231101" y="2990386"/>
                  <a:pt x="3191929" y="3233669"/>
                </a:cubicBezTo>
                <a:cubicBezTo>
                  <a:pt x="3237125" y="3036250"/>
                  <a:pt x="3296425" y="2842000"/>
                  <a:pt x="3369898" y="2652771"/>
                </a:cubicBezTo>
                <a:cubicBezTo>
                  <a:pt x="3454377" y="2436084"/>
                  <a:pt x="3540614" y="2274753"/>
                  <a:pt x="3642057" y="2144487"/>
                </a:cubicBezTo>
                <a:close/>
                <a:moveTo>
                  <a:pt x="7015907" y="2112548"/>
                </a:moveTo>
                <a:cubicBezTo>
                  <a:pt x="7100896" y="2184517"/>
                  <a:pt x="7181386" y="2261562"/>
                  <a:pt x="7259646" y="2336985"/>
                </a:cubicBezTo>
                <a:cubicBezTo>
                  <a:pt x="7425913" y="2497010"/>
                  <a:pt x="7598167" y="2662445"/>
                  <a:pt x="7741483" y="2850980"/>
                </a:cubicBezTo>
                <a:cubicBezTo>
                  <a:pt x="7847640" y="2990905"/>
                  <a:pt x="7937072" y="3142994"/>
                  <a:pt x="8008941" y="3304560"/>
                </a:cubicBezTo>
                <a:cubicBezTo>
                  <a:pt x="8009955" y="3265639"/>
                  <a:pt x="8010548" y="3225374"/>
                  <a:pt x="7999234" y="3181993"/>
                </a:cubicBezTo>
                <a:cubicBezTo>
                  <a:pt x="7958140" y="3025784"/>
                  <a:pt x="7815502" y="2885397"/>
                  <a:pt x="7715154" y="2768148"/>
                </a:cubicBezTo>
                <a:cubicBezTo>
                  <a:pt x="7576575" y="2605314"/>
                  <a:pt x="7431075" y="2447188"/>
                  <a:pt x="7271900" y="2305551"/>
                </a:cubicBezTo>
                <a:cubicBezTo>
                  <a:pt x="7230409" y="2269079"/>
                  <a:pt x="7098810" y="2161772"/>
                  <a:pt x="7015907" y="2112548"/>
                </a:cubicBezTo>
                <a:close/>
                <a:moveTo>
                  <a:pt x="2650666" y="2101686"/>
                </a:moveTo>
                <a:cubicBezTo>
                  <a:pt x="2650695" y="2102619"/>
                  <a:pt x="2650695" y="2102619"/>
                  <a:pt x="2650249" y="2103101"/>
                </a:cubicBezTo>
                <a:cubicBezTo>
                  <a:pt x="2594633" y="2435991"/>
                  <a:pt x="2624834" y="2783617"/>
                  <a:pt x="2663808" y="3106215"/>
                </a:cubicBezTo>
                <a:cubicBezTo>
                  <a:pt x="2664345" y="2972062"/>
                  <a:pt x="2664881" y="2837909"/>
                  <a:pt x="2665418" y="2703756"/>
                </a:cubicBezTo>
                <a:cubicBezTo>
                  <a:pt x="2666315" y="2516493"/>
                  <a:pt x="2661038" y="2314579"/>
                  <a:pt x="2650666" y="2101686"/>
                </a:cubicBezTo>
                <a:close/>
                <a:moveTo>
                  <a:pt x="10218664" y="2096300"/>
                </a:moveTo>
                <a:cubicBezTo>
                  <a:pt x="10171755" y="2095070"/>
                  <a:pt x="10126463" y="2096064"/>
                  <a:pt x="10086154" y="2096937"/>
                </a:cubicBezTo>
                <a:cubicBezTo>
                  <a:pt x="9975638" y="2099402"/>
                  <a:pt x="9876341" y="2102370"/>
                  <a:pt x="9778614" y="2121189"/>
                </a:cubicBezTo>
                <a:cubicBezTo>
                  <a:pt x="9714017" y="2133376"/>
                  <a:pt x="9654494" y="2152286"/>
                  <a:pt x="9601703" y="2176852"/>
                </a:cubicBezTo>
                <a:cubicBezTo>
                  <a:pt x="9614985" y="2174489"/>
                  <a:pt x="9628056" y="2173024"/>
                  <a:pt x="9641684" y="2171203"/>
                </a:cubicBezTo>
                <a:cubicBezTo>
                  <a:pt x="9838075" y="2146001"/>
                  <a:pt x="10046725" y="2122921"/>
                  <a:pt x="10252799" y="2135971"/>
                </a:cubicBezTo>
                <a:lnTo>
                  <a:pt x="10304297" y="2139822"/>
                </a:lnTo>
                <a:cubicBezTo>
                  <a:pt x="10380931" y="2145228"/>
                  <a:pt x="10459361" y="2151014"/>
                  <a:pt x="10533945" y="2144703"/>
                </a:cubicBezTo>
                <a:cubicBezTo>
                  <a:pt x="10504378" y="2139851"/>
                  <a:pt x="10475221" y="2133210"/>
                  <a:pt x="10446061" y="2126562"/>
                </a:cubicBezTo>
                <a:cubicBezTo>
                  <a:pt x="10417803" y="2120116"/>
                  <a:pt x="10389545" y="2113665"/>
                  <a:pt x="10360877" y="2109004"/>
                </a:cubicBezTo>
                <a:cubicBezTo>
                  <a:pt x="10314101" y="2100982"/>
                  <a:pt x="10265574" y="2097529"/>
                  <a:pt x="10218664" y="2096300"/>
                </a:cubicBezTo>
                <a:close/>
                <a:moveTo>
                  <a:pt x="6946849" y="2094271"/>
                </a:moveTo>
                <a:cubicBezTo>
                  <a:pt x="6946657" y="2095520"/>
                  <a:pt x="6946560" y="2096151"/>
                  <a:pt x="6946972" y="2097491"/>
                </a:cubicBezTo>
                <a:cubicBezTo>
                  <a:pt x="6980090" y="2172397"/>
                  <a:pt x="7043425" y="2232082"/>
                  <a:pt x="7105827" y="2289700"/>
                </a:cubicBezTo>
                <a:lnTo>
                  <a:pt x="7126431" y="2308872"/>
                </a:lnTo>
                <a:cubicBezTo>
                  <a:pt x="7289613" y="2460736"/>
                  <a:pt x="7430828" y="2638705"/>
                  <a:pt x="7567269" y="2811461"/>
                </a:cubicBezTo>
                <a:cubicBezTo>
                  <a:pt x="7666876" y="2937562"/>
                  <a:pt x="7769633" y="3067348"/>
                  <a:pt x="7880270" y="3186176"/>
                </a:cubicBezTo>
                <a:lnTo>
                  <a:pt x="7892560" y="3198949"/>
                </a:lnTo>
                <a:cubicBezTo>
                  <a:pt x="7919687" y="3228095"/>
                  <a:pt x="7947417" y="3257334"/>
                  <a:pt x="7971643" y="3289236"/>
                </a:cubicBezTo>
                <a:cubicBezTo>
                  <a:pt x="7902183" y="3140208"/>
                  <a:pt x="7817787" y="2999779"/>
                  <a:pt x="7719359" y="2870011"/>
                </a:cubicBezTo>
                <a:cubicBezTo>
                  <a:pt x="7577670" y="2683005"/>
                  <a:pt x="7405928" y="2518293"/>
                  <a:pt x="7240170" y="2358985"/>
                </a:cubicBezTo>
                <a:cubicBezTo>
                  <a:pt x="7146175" y="2268975"/>
                  <a:pt x="7050053" y="2176722"/>
                  <a:pt x="6946849" y="2094271"/>
                </a:cubicBezTo>
                <a:close/>
                <a:moveTo>
                  <a:pt x="2680277" y="2050204"/>
                </a:moveTo>
                <a:cubicBezTo>
                  <a:pt x="2679826" y="2050692"/>
                  <a:pt x="2679381" y="2051173"/>
                  <a:pt x="2678972" y="2052582"/>
                </a:cubicBezTo>
                <a:cubicBezTo>
                  <a:pt x="2691463" y="2283555"/>
                  <a:pt x="2697451" y="2503139"/>
                  <a:pt x="2696666" y="2704836"/>
                </a:cubicBezTo>
                <a:lnTo>
                  <a:pt x="2695769" y="2961955"/>
                </a:lnTo>
                <a:cubicBezTo>
                  <a:pt x="2712509" y="2868144"/>
                  <a:pt x="2727840" y="2773916"/>
                  <a:pt x="2739893" y="2679357"/>
                </a:cubicBezTo>
                <a:cubicBezTo>
                  <a:pt x="2767348" y="2457500"/>
                  <a:pt x="2737035" y="2258445"/>
                  <a:pt x="2680277" y="2050204"/>
                </a:cubicBezTo>
                <a:close/>
                <a:moveTo>
                  <a:pt x="1132195" y="2038980"/>
                </a:moveTo>
                <a:cubicBezTo>
                  <a:pt x="1313054" y="2066211"/>
                  <a:pt x="1494925" y="2083628"/>
                  <a:pt x="1679056" y="2087907"/>
                </a:cubicBezTo>
                <a:cubicBezTo>
                  <a:pt x="1838007" y="2091331"/>
                  <a:pt x="1983050" y="2061313"/>
                  <a:pt x="2128648" y="2045249"/>
                </a:cubicBezTo>
                <a:cubicBezTo>
                  <a:pt x="2028248" y="2038548"/>
                  <a:pt x="1925543" y="2044055"/>
                  <a:pt x="1825619" y="2049447"/>
                </a:cubicBezTo>
                <a:lnTo>
                  <a:pt x="1737798" y="2054353"/>
                </a:lnTo>
                <a:cubicBezTo>
                  <a:pt x="1536509" y="2063800"/>
                  <a:pt x="1332771" y="2058439"/>
                  <a:pt x="1132195" y="2038980"/>
                </a:cubicBezTo>
                <a:close/>
                <a:moveTo>
                  <a:pt x="10104407" y="2029317"/>
                </a:moveTo>
                <a:cubicBezTo>
                  <a:pt x="9978788" y="2027650"/>
                  <a:pt x="9828621" y="2050881"/>
                  <a:pt x="9704375" y="2107349"/>
                </a:cubicBezTo>
                <a:cubicBezTo>
                  <a:pt x="9726987" y="2101319"/>
                  <a:pt x="9749595" y="2095291"/>
                  <a:pt x="9773804" y="2090543"/>
                </a:cubicBezTo>
                <a:cubicBezTo>
                  <a:pt x="9873880" y="2071749"/>
                  <a:pt x="9974285" y="2068081"/>
                  <a:pt x="10086605" y="2065992"/>
                </a:cubicBezTo>
                <a:cubicBezTo>
                  <a:pt x="10168672" y="2064085"/>
                  <a:pt x="10271028" y="2062236"/>
                  <a:pt x="10367276" y="2078848"/>
                </a:cubicBezTo>
                <a:cubicBezTo>
                  <a:pt x="10396291" y="2084052"/>
                  <a:pt x="10425102" y="2090151"/>
                  <a:pt x="10454262" y="2096798"/>
                </a:cubicBezTo>
                <a:cubicBezTo>
                  <a:pt x="10493323" y="2105530"/>
                  <a:pt x="10531142" y="2113536"/>
                  <a:pt x="10569223" y="2118311"/>
                </a:cubicBezTo>
                <a:cubicBezTo>
                  <a:pt x="10422236" y="2061328"/>
                  <a:pt x="10260055" y="2031700"/>
                  <a:pt x="10104407" y="2029317"/>
                </a:cubicBezTo>
                <a:close/>
                <a:moveTo>
                  <a:pt x="6861797" y="1990899"/>
                </a:moveTo>
                <a:cubicBezTo>
                  <a:pt x="6869009" y="1991845"/>
                  <a:pt x="6876359" y="1994413"/>
                  <a:pt x="6879594" y="1995547"/>
                </a:cubicBezTo>
                <a:cubicBezTo>
                  <a:pt x="7239561" y="2108402"/>
                  <a:pt x="7549592" y="2502521"/>
                  <a:pt x="7789028" y="2783316"/>
                </a:cubicBezTo>
                <a:cubicBezTo>
                  <a:pt x="7920282" y="2937340"/>
                  <a:pt x="8046009" y="3078973"/>
                  <a:pt x="8093600" y="3281671"/>
                </a:cubicBezTo>
                <a:cubicBezTo>
                  <a:pt x="8106357" y="3335837"/>
                  <a:pt x="8115219" y="3381078"/>
                  <a:pt x="8129425" y="3425298"/>
                </a:cubicBezTo>
                <a:lnTo>
                  <a:pt x="8130898" y="3428998"/>
                </a:lnTo>
                <a:lnTo>
                  <a:pt x="7899365" y="3428998"/>
                </a:lnTo>
                <a:lnTo>
                  <a:pt x="7761176" y="3387656"/>
                </a:lnTo>
                <a:cubicBezTo>
                  <a:pt x="7707614" y="3369833"/>
                  <a:pt x="7654620" y="3350815"/>
                  <a:pt x="7602080" y="3331867"/>
                </a:cubicBezTo>
                <a:cubicBezTo>
                  <a:pt x="7499839" y="3295697"/>
                  <a:pt x="7395868" y="3258609"/>
                  <a:pt x="7289862" y="3230827"/>
                </a:cubicBezTo>
                <a:cubicBezTo>
                  <a:pt x="7386721" y="3273866"/>
                  <a:pt x="7479917" y="3312496"/>
                  <a:pt x="7582411" y="3355122"/>
                </a:cubicBezTo>
                <a:lnTo>
                  <a:pt x="7605759" y="3364465"/>
                </a:lnTo>
                <a:cubicBezTo>
                  <a:pt x="7652356" y="3383785"/>
                  <a:pt x="7694400" y="3400482"/>
                  <a:pt x="7737910" y="3411638"/>
                </a:cubicBezTo>
                <a:lnTo>
                  <a:pt x="7826532" y="3428999"/>
                </a:lnTo>
                <a:lnTo>
                  <a:pt x="7696096" y="3428999"/>
                </a:lnTo>
                <a:lnTo>
                  <a:pt x="7594081" y="3392149"/>
                </a:lnTo>
                <a:lnTo>
                  <a:pt x="7570734" y="3382799"/>
                </a:lnTo>
                <a:lnTo>
                  <a:pt x="7271814" y="3255601"/>
                </a:lnTo>
                <a:cubicBezTo>
                  <a:pt x="7315012" y="3311237"/>
                  <a:pt x="7445060" y="3376183"/>
                  <a:pt x="7585232" y="3421060"/>
                </a:cubicBezTo>
                <a:lnTo>
                  <a:pt x="7613775" y="3428998"/>
                </a:lnTo>
                <a:lnTo>
                  <a:pt x="7522197" y="3428998"/>
                </a:lnTo>
                <a:lnTo>
                  <a:pt x="7410696" y="3374861"/>
                </a:lnTo>
                <a:cubicBezTo>
                  <a:pt x="7272778" y="3302418"/>
                  <a:pt x="7152025" y="3224264"/>
                  <a:pt x="7088673" y="3181396"/>
                </a:cubicBezTo>
                <a:cubicBezTo>
                  <a:pt x="7075202" y="3172287"/>
                  <a:pt x="7065689" y="3153532"/>
                  <a:pt x="7090188" y="3155365"/>
                </a:cubicBezTo>
                <a:cubicBezTo>
                  <a:pt x="7322587" y="3174983"/>
                  <a:pt x="7561036" y="3195528"/>
                  <a:pt x="7780046" y="3282283"/>
                </a:cubicBezTo>
                <a:cubicBezTo>
                  <a:pt x="7810971" y="3294712"/>
                  <a:pt x="7991193" y="3408187"/>
                  <a:pt x="7944957" y="3370347"/>
                </a:cubicBezTo>
                <a:cubicBezTo>
                  <a:pt x="7830578" y="3275934"/>
                  <a:pt x="7705171" y="3188800"/>
                  <a:pt x="7601828" y="3074934"/>
                </a:cubicBezTo>
                <a:cubicBezTo>
                  <a:pt x="7389349" y="2840558"/>
                  <a:pt x="7257096" y="2543523"/>
                  <a:pt x="7042773" y="2305011"/>
                </a:cubicBezTo>
                <a:cubicBezTo>
                  <a:pt x="7007812" y="2266337"/>
                  <a:pt x="6799377" y="2086396"/>
                  <a:pt x="6844835" y="1995988"/>
                </a:cubicBezTo>
                <a:cubicBezTo>
                  <a:pt x="6847512" y="1990632"/>
                  <a:pt x="6854586" y="1989954"/>
                  <a:pt x="6861797" y="1990899"/>
                </a:cubicBezTo>
                <a:close/>
                <a:moveTo>
                  <a:pt x="1456157" y="1942404"/>
                </a:moveTo>
                <a:cubicBezTo>
                  <a:pt x="1385125" y="1944535"/>
                  <a:pt x="1314200" y="1949444"/>
                  <a:pt x="1244432" y="1956601"/>
                </a:cubicBezTo>
                <a:cubicBezTo>
                  <a:pt x="1151404" y="1966142"/>
                  <a:pt x="1060429" y="1979677"/>
                  <a:pt x="973990" y="1995940"/>
                </a:cubicBezTo>
                <a:cubicBezTo>
                  <a:pt x="1017323" y="1996535"/>
                  <a:pt x="1061253" y="2000367"/>
                  <a:pt x="1103809" y="2004720"/>
                </a:cubicBezTo>
                <a:lnTo>
                  <a:pt x="1123454" y="2006727"/>
                </a:lnTo>
                <a:cubicBezTo>
                  <a:pt x="1326373" y="2026563"/>
                  <a:pt x="1533386" y="2032253"/>
                  <a:pt x="1737017" y="2023183"/>
                </a:cubicBezTo>
                <a:lnTo>
                  <a:pt x="1824397" y="2018757"/>
                </a:lnTo>
                <a:cubicBezTo>
                  <a:pt x="1905266" y="2014590"/>
                  <a:pt x="1987993" y="2010352"/>
                  <a:pt x="2070059" y="2012660"/>
                </a:cubicBezTo>
                <a:cubicBezTo>
                  <a:pt x="1883310" y="1954634"/>
                  <a:pt x="1669251" y="1936013"/>
                  <a:pt x="1456157" y="1942404"/>
                </a:cubicBezTo>
                <a:close/>
                <a:moveTo>
                  <a:pt x="4988186" y="1787467"/>
                </a:moveTo>
                <a:cubicBezTo>
                  <a:pt x="4914642" y="1846764"/>
                  <a:pt x="4843105" y="1909703"/>
                  <a:pt x="4777334" y="1977072"/>
                </a:cubicBezTo>
                <a:cubicBezTo>
                  <a:pt x="4757662" y="1997414"/>
                  <a:pt x="4737537" y="2018249"/>
                  <a:pt x="4718341" y="2039043"/>
                </a:cubicBezTo>
                <a:cubicBezTo>
                  <a:pt x="4681696" y="2077771"/>
                  <a:pt x="4644162" y="2117455"/>
                  <a:pt x="4604655" y="2154434"/>
                </a:cubicBezTo>
                <a:cubicBezTo>
                  <a:pt x="4591636" y="2166592"/>
                  <a:pt x="4578581" y="2177832"/>
                  <a:pt x="4565074" y="2189550"/>
                </a:cubicBezTo>
                <a:cubicBezTo>
                  <a:pt x="4712605" y="2082121"/>
                  <a:pt x="4908425" y="1947611"/>
                  <a:pt x="4988186" y="1787467"/>
                </a:cubicBezTo>
                <a:close/>
                <a:moveTo>
                  <a:pt x="4978032" y="1754809"/>
                </a:moveTo>
                <a:cubicBezTo>
                  <a:pt x="4748175" y="1806846"/>
                  <a:pt x="4611576" y="2001393"/>
                  <a:pt x="4463413" y="2186162"/>
                </a:cubicBezTo>
                <a:cubicBezTo>
                  <a:pt x="4428815" y="2229459"/>
                  <a:pt x="4393697" y="2271384"/>
                  <a:pt x="4358134" y="2313791"/>
                </a:cubicBezTo>
                <a:lnTo>
                  <a:pt x="4376219" y="2300027"/>
                </a:lnTo>
                <a:cubicBezTo>
                  <a:pt x="4445817" y="2246939"/>
                  <a:pt x="4517680" y="2192374"/>
                  <a:pt x="4582340" y="2132037"/>
                </a:cubicBezTo>
                <a:cubicBezTo>
                  <a:pt x="4621394" y="2095545"/>
                  <a:pt x="4658482" y="2056345"/>
                  <a:pt x="4694684" y="2018098"/>
                </a:cubicBezTo>
                <a:cubicBezTo>
                  <a:pt x="4714806" y="1997264"/>
                  <a:pt x="4733997" y="1976475"/>
                  <a:pt x="4754123" y="1955643"/>
                </a:cubicBezTo>
                <a:cubicBezTo>
                  <a:pt x="4823909" y="1883925"/>
                  <a:pt x="4899949" y="1817074"/>
                  <a:pt x="4978032" y="1754809"/>
                </a:cubicBezTo>
                <a:close/>
                <a:moveTo>
                  <a:pt x="7427076" y="1713684"/>
                </a:moveTo>
                <a:cubicBezTo>
                  <a:pt x="7446602" y="1723725"/>
                  <a:pt x="7466122" y="1733767"/>
                  <a:pt x="7485963" y="1745783"/>
                </a:cubicBezTo>
                <a:cubicBezTo>
                  <a:pt x="7567460" y="1796071"/>
                  <a:pt x="7639772" y="1857770"/>
                  <a:pt x="7719410" y="1928281"/>
                </a:cubicBezTo>
                <a:cubicBezTo>
                  <a:pt x="7777835" y="1979518"/>
                  <a:pt x="7850375" y="2043816"/>
                  <a:pt x="7907163" y="2117863"/>
                </a:cubicBezTo>
                <a:cubicBezTo>
                  <a:pt x="7924160" y="2140331"/>
                  <a:pt x="7940457" y="2163330"/>
                  <a:pt x="7956656" y="2186961"/>
                </a:cubicBezTo>
                <a:cubicBezTo>
                  <a:pt x="7978464" y="2218485"/>
                  <a:pt x="7999857" y="2248676"/>
                  <a:pt x="8023445" y="2276642"/>
                </a:cubicBezTo>
                <a:cubicBezTo>
                  <a:pt x="7956400" y="2140150"/>
                  <a:pt x="7861731" y="2014166"/>
                  <a:pt x="7754656" y="1912546"/>
                </a:cubicBezTo>
                <a:cubicBezTo>
                  <a:pt x="7668081" y="1830722"/>
                  <a:pt x="7548884" y="1751582"/>
                  <a:pt x="7427076" y="1713684"/>
                </a:cubicBezTo>
                <a:close/>
                <a:moveTo>
                  <a:pt x="7312201" y="1699278"/>
                </a:moveTo>
                <a:cubicBezTo>
                  <a:pt x="7322935" y="1706049"/>
                  <a:pt x="7332964" y="1713350"/>
                  <a:pt x="7343603" y="1720746"/>
                </a:cubicBezTo>
                <a:cubicBezTo>
                  <a:pt x="7496266" y="1828079"/>
                  <a:pt x="7656157" y="1944847"/>
                  <a:pt x="7791759" y="2086717"/>
                </a:cubicBezTo>
                <a:lnTo>
                  <a:pt x="7825280" y="2122608"/>
                </a:lnTo>
                <a:cubicBezTo>
                  <a:pt x="7875363" y="2175773"/>
                  <a:pt x="7926463" y="2230374"/>
                  <a:pt x="7982410" y="2273551"/>
                </a:cubicBezTo>
                <a:cubicBezTo>
                  <a:pt x="7964809" y="2250989"/>
                  <a:pt x="7948608" y="2227366"/>
                  <a:pt x="7932408" y="2203736"/>
                </a:cubicBezTo>
                <a:cubicBezTo>
                  <a:pt x="7916712" y="2180836"/>
                  <a:pt x="7901020" y="2157930"/>
                  <a:pt x="7883927" y="2136087"/>
                </a:cubicBezTo>
                <a:cubicBezTo>
                  <a:pt x="7828664" y="2064188"/>
                  <a:pt x="7757146" y="2001331"/>
                  <a:pt x="7699832" y="1950904"/>
                </a:cubicBezTo>
                <a:cubicBezTo>
                  <a:pt x="7621217" y="1881828"/>
                  <a:pt x="7550116" y="1820322"/>
                  <a:pt x="7470240" y="1771559"/>
                </a:cubicBezTo>
                <a:cubicBezTo>
                  <a:pt x="7417598" y="1739141"/>
                  <a:pt x="7364314" y="1714956"/>
                  <a:pt x="7312201" y="1699278"/>
                </a:cubicBezTo>
                <a:close/>
                <a:moveTo>
                  <a:pt x="7244057" y="1695233"/>
                </a:moveTo>
                <a:cubicBezTo>
                  <a:pt x="7240832" y="1708197"/>
                  <a:pt x="7314310" y="1738040"/>
                  <a:pt x="7353035" y="1768318"/>
                </a:cubicBezTo>
                <a:cubicBezTo>
                  <a:pt x="7566127" y="1938091"/>
                  <a:pt x="7749139" y="2166671"/>
                  <a:pt x="7981878" y="2309345"/>
                </a:cubicBezTo>
                <a:cubicBezTo>
                  <a:pt x="7917138" y="2262903"/>
                  <a:pt x="7860147" y="2202267"/>
                  <a:pt x="7804780" y="2143174"/>
                </a:cubicBezTo>
                <a:cubicBezTo>
                  <a:pt x="7793606" y="2131210"/>
                  <a:pt x="7782433" y="2119247"/>
                  <a:pt x="7771164" y="2107908"/>
                </a:cubicBezTo>
                <a:cubicBezTo>
                  <a:pt x="7637791" y="1967658"/>
                  <a:pt x="7478920" y="1852329"/>
                  <a:pt x="7327465" y="1745181"/>
                </a:cubicBezTo>
                <a:cubicBezTo>
                  <a:pt x="7300620" y="1726330"/>
                  <a:pt x="7274186" y="1708825"/>
                  <a:pt x="7244057" y="1695233"/>
                </a:cubicBezTo>
                <a:close/>
                <a:moveTo>
                  <a:pt x="7133363" y="1621246"/>
                </a:moveTo>
                <a:cubicBezTo>
                  <a:pt x="7577149" y="1692491"/>
                  <a:pt x="7947715" y="1926125"/>
                  <a:pt x="8128687" y="2361959"/>
                </a:cubicBezTo>
                <a:cubicBezTo>
                  <a:pt x="8276565" y="2476246"/>
                  <a:pt x="8400253" y="2615012"/>
                  <a:pt x="8497002" y="2775913"/>
                </a:cubicBezTo>
                <a:cubicBezTo>
                  <a:pt x="8503575" y="2712856"/>
                  <a:pt x="8502497" y="2730666"/>
                  <a:pt x="8514292" y="2586372"/>
                </a:cubicBezTo>
                <a:cubicBezTo>
                  <a:pt x="8536052" y="2320157"/>
                  <a:pt x="8547760" y="2104819"/>
                  <a:pt x="8491838" y="1907275"/>
                </a:cubicBezTo>
                <a:cubicBezTo>
                  <a:pt x="8507078" y="1838180"/>
                  <a:pt x="8575461" y="1922481"/>
                  <a:pt x="8605731" y="2171804"/>
                </a:cubicBezTo>
                <a:cubicBezTo>
                  <a:pt x="8608350" y="2316349"/>
                  <a:pt x="8605836" y="2462029"/>
                  <a:pt x="8594880" y="2610262"/>
                </a:cubicBezTo>
                <a:cubicBezTo>
                  <a:pt x="8575957" y="2862971"/>
                  <a:pt x="8542313" y="3114716"/>
                  <a:pt x="8494242" y="3363600"/>
                </a:cubicBezTo>
                <a:cubicBezTo>
                  <a:pt x="8597730" y="3298745"/>
                  <a:pt x="8691862" y="3210036"/>
                  <a:pt x="8794675" y="3161735"/>
                </a:cubicBezTo>
                <a:cubicBezTo>
                  <a:pt x="8796362" y="3158786"/>
                  <a:pt x="8798755" y="3155312"/>
                  <a:pt x="8800448" y="3152371"/>
                </a:cubicBezTo>
                <a:cubicBezTo>
                  <a:pt x="8795284" y="3149656"/>
                  <a:pt x="8790221" y="3146317"/>
                  <a:pt x="8788186" y="3143441"/>
                </a:cubicBezTo>
                <a:cubicBezTo>
                  <a:pt x="8594646" y="2882498"/>
                  <a:pt x="8993712" y="2429248"/>
                  <a:pt x="9137232" y="2236639"/>
                </a:cubicBezTo>
                <a:cubicBezTo>
                  <a:pt x="9150495" y="2218816"/>
                  <a:pt x="9217510" y="2246384"/>
                  <a:pt x="9216765" y="2267416"/>
                </a:cubicBezTo>
                <a:cubicBezTo>
                  <a:pt x="9208076" y="2554368"/>
                  <a:pt x="9105464" y="2799377"/>
                  <a:pt x="8969849" y="3037405"/>
                </a:cubicBezTo>
                <a:cubicBezTo>
                  <a:pt x="9192790" y="2953070"/>
                  <a:pt x="9514633" y="2995367"/>
                  <a:pt x="9706237" y="2990148"/>
                </a:cubicBezTo>
                <a:cubicBezTo>
                  <a:pt x="9875985" y="2986062"/>
                  <a:pt x="9998989" y="2995957"/>
                  <a:pt x="10110375" y="3134116"/>
                </a:cubicBezTo>
                <a:cubicBezTo>
                  <a:pt x="10119737" y="3145800"/>
                  <a:pt x="10104347" y="3149204"/>
                  <a:pt x="10096281" y="3149254"/>
                </a:cubicBezTo>
                <a:cubicBezTo>
                  <a:pt x="9752742" y="3155519"/>
                  <a:pt x="9411210" y="3213343"/>
                  <a:pt x="9067672" y="3219608"/>
                </a:cubicBezTo>
                <a:cubicBezTo>
                  <a:pt x="9008636" y="3220807"/>
                  <a:pt x="8918484" y="3198657"/>
                  <a:pt x="8859441" y="3212028"/>
                </a:cubicBezTo>
                <a:cubicBezTo>
                  <a:pt x="8858839" y="3211935"/>
                  <a:pt x="8858138" y="3212468"/>
                  <a:pt x="8857528" y="3212375"/>
                </a:cubicBezTo>
                <a:cubicBezTo>
                  <a:pt x="8854312" y="3213158"/>
                  <a:pt x="8851192" y="3213319"/>
                  <a:pt x="8848579" y="3214204"/>
                </a:cubicBezTo>
                <a:cubicBezTo>
                  <a:pt x="8763018" y="3241925"/>
                  <a:pt x="8669480" y="3330768"/>
                  <a:pt x="8576285" y="3395788"/>
                </a:cubicBezTo>
                <a:lnTo>
                  <a:pt x="8519159" y="3428998"/>
                </a:lnTo>
                <a:lnTo>
                  <a:pt x="8393540" y="3428998"/>
                </a:lnTo>
                <a:lnTo>
                  <a:pt x="8417346" y="3316652"/>
                </a:lnTo>
                <a:cubicBezTo>
                  <a:pt x="8445294" y="3171749"/>
                  <a:pt x="8467982" y="3025800"/>
                  <a:pt x="8485502" y="2879216"/>
                </a:cubicBezTo>
                <a:cubicBezTo>
                  <a:pt x="8483369" y="2876964"/>
                  <a:pt x="8481139" y="2875343"/>
                  <a:pt x="8480214" y="2873278"/>
                </a:cubicBezTo>
                <a:cubicBezTo>
                  <a:pt x="8389148" y="2691471"/>
                  <a:pt x="8265637" y="2535433"/>
                  <a:pt x="8112215" y="2408768"/>
                </a:cubicBezTo>
                <a:cubicBezTo>
                  <a:pt x="8107469" y="2407403"/>
                  <a:pt x="8101510" y="2405843"/>
                  <a:pt x="8095146" y="2402943"/>
                </a:cubicBezTo>
                <a:cubicBezTo>
                  <a:pt x="7720999" y="2241157"/>
                  <a:pt x="7460805" y="1881579"/>
                  <a:pt x="7131946" y="1646653"/>
                </a:cubicBezTo>
                <a:cubicBezTo>
                  <a:pt x="7120196" y="1638444"/>
                  <a:pt x="7107334" y="1617255"/>
                  <a:pt x="7133363" y="1621246"/>
                </a:cubicBezTo>
                <a:close/>
                <a:moveTo>
                  <a:pt x="1903353" y="1615827"/>
                </a:moveTo>
                <a:cubicBezTo>
                  <a:pt x="1900901" y="1620058"/>
                  <a:pt x="1913196" y="1636331"/>
                  <a:pt x="1936931" y="1664954"/>
                </a:cubicBezTo>
                <a:cubicBezTo>
                  <a:pt x="2021149" y="1767773"/>
                  <a:pt x="2108079" y="1868623"/>
                  <a:pt x="2195868" y="1967574"/>
                </a:cubicBezTo>
                <a:cubicBezTo>
                  <a:pt x="2196092" y="1880013"/>
                  <a:pt x="2155695" y="1801515"/>
                  <a:pt x="2088852" y="1737123"/>
                </a:cubicBezTo>
                <a:cubicBezTo>
                  <a:pt x="2054441" y="1703572"/>
                  <a:pt x="2001584" y="1662839"/>
                  <a:pt x="1958241" y="1638955"/>
                </a:cubicBezTo>
                <a:cubicBezTo>
                  <a:pt x="1922998" y="1619408"/>
                  <a:pt x="1905803" y="1611595"/>
                  <a:pt x="1903353" y="1615827"/>
                </a:cubicBezTo>
                <a:close/>
                <a:moveTo>
                  <a:pt x="11544294" y="1515364"/>
                </a:moveTo>
                <a:cubicBezTo>
                  <a:pt x="11560186" y="1751994"/>
                  <a:pt x="11601886" y="2047223"/>
                  <a:pt x="11755210" y="2159157"/>
                </a:cubicBezTo>
                <a:cubicBezTo>
                  <a:pt x="11638730" y="1953912"/>
                  <a:pt x="11582097" y="1724179"/>
                  <a:pt x="11544294" y="1515364"/>
                </a:cubicBezTo>
                <a:close/>
                <a:moveTo>
                  <a:pt x="11571408" y="1489599"/>
                </a:moveTo>
                <a:cubicBezTo>
                  <a:pt x="11607963" y="1697676"/>
                  <a:pt x="11663078" y="1929905"/>
                  <a:pt x="11778250" y="2136760"/>
                </a:cubicBezTo>
                <a:cubicBezTo>
                  <a:pt x="11740096" y="1906710"/>
                  <a:pt x="11685166" y="1688152"/>
                  <a:pt x="11571408" y="1489599"/>
                </a:cubicBezTo>
                <a:close/>
                <a:moveTo>
                  <a:pt x="11540154" y="1438303"/>
                </a:moveTo>
                <a:cubicBezTo>
                  <a:pt x="11540302" y="1439748"/>
                  <a:pt x="11540443" y="1441186"/>
                  <a:pt x="11540380" y="1443526"/>
                </a:cubicBezTo>
                <a:lnTo>
                  <a:pt x="11542590" y="1442112"/>
                </a:lnTo>
                <a:lnTo>
                  <a:pt x="11540154" y="1438303"/>
                </a:lnTo>
                <a:close/>
                <a:moveTo>
                  <a:pt x="10567662" y="1437948"/>
                </a:moveTo>
                <a:cubicBezTo>
                  <a:pt x="10522198" y="1438672"/>
                  <a:pt x="10476263" y="1443522"/>
                  <a:pt x="10431225" y="1448568"/>
                </a:cubicBezTo>
                <a:cubicBezTo>
                  <a:pt x="10381279" y="1454457"/>
                  <a:pt x="10328981" y="1460314"/>
                  <a:pt x="10277556" y="1460247"/>
                </a:cubicBezTo>
                <a:cubicBezTo>
                  <a:pt x="10236449" y="1460475"/>
                  <a:pt x="10195262" y="1456932"/>
                  <a:pt x="10155875" y="1453769"/>
                </a:cubicBezTo>
                <a:cubicBezTo>
                  <a:pt x="10128043" y="1451639"/>
                  <a:pt x="10100420" y="1448611"/>
                  <a:pt x="10072733" y="1447924"/>
                </a:cubicBezTo>
                <a:cubicBezTo>
                  <a:pt x="10009605" y="1445377"/>
                  <a:pt x="9945053" y="1449112"/>
                  <a:pt x="9882500" y="1452330"/>
                </a:cubicBezTo>
                <a:cubicBezTo>
                  <a:pt x="9817947" y="1456065"/>
                  <a:pt x="9751031" y="1459772"/>
                  <a:pt x="9685205" y="1456650"/>
                </a:cubicBezTo>
                <a:lnTo>
                  <a:pt x="9666932" y="1456075"/>
                </a:lnTo>
                <a:cubicBezTo>
                  <a:pt x="9647413" y="1454768"/>
                  <a:pt x="9627689" y="1454349"/>
                  <a:pt x="9608662" y="1455027"/>
                </a:cubicBezTo>
                <a:cubicBezTo>
                  <a:pt x="9746940" y="1477717"/>
                  <a:pt x="9886187" y="1498258"/>
                  <a:pt x="10026230" y="1509088"/>
                </a:cubicBezTo>
                <a:cubicBezTo>
                  <a:pt x="10217917" y="1525217"/>
                  <a:pt x="10389161" y="1492336"/>
                  <a:pt x="10567662" y="1437948"/>
                </a:cubicBezTo>
                <a:close/>
                <a:moveTo>
                  <a:pt x="10221015" y="1354657"/>
                </a:moveTo>
                <a:cubicBezTo>
                  <a:pt x="10183412" y="1353731"/>
                  <a:pt x="10145345" y="1354278"/>
                  <a:pt x="10107121" y="1356091"/>
                </a:cubicBezTo>
                <a:cubicBezTo>
                  <a:pt x="9954224" y="1363347"/>
                  <a:pt x="9798826" y="1390883"/>
                  <a:pt x="9660668" y="1425595"/>
                </a:cubicBezTo>
                <a:cubicBezTo>
                  <a:pt x="9663924" y="1425814"/>
                  <a:pt x="9666276" y="1425838"/>
                  <a:pt x="9669531" y="1426057"/>
                </a:cubicBezTo>
                <a:lnTo>
                  <a:pt x="9687254" y="1426986"/>
                </a:lnTo>
                <a:cubicBezTo>
                  <a:pt x="9751279" y="1429722"/>
                  <a:pt x="9817637" y="1426370"/>
                  <a:pt x="9881290" y="1422445"/>
                </a:cubicBezTo>
                <a:cubicBezTo>
                  <a:pt x="9944395" y="1418874"/>
                  <a:pt x="10009857" y="1415334"/>
                  <a:pt x="10074432" y="1417715"/>
                </a:cubicBezTo>
                <a:cubicBezTo>
                  <a:pt x="10102466" y="1418944"/>
                  <a:pt x="10131190" y="1421269"/>
                  <a:pt x="10159369" y="1423935"/>
                </a:cubicBezTo>
                <a:cubicBezTo>
                  <a:pt x="10198208" y="1427456"/>
                  <a:pt x="10239045" y="1430459"/>
                  <a:pt x="10278706" y="1430393"/>
                </a:cubicBezTo>
                <a:cubicBezTo>
                  <a:pt x="10328324" y="1430079"/>
                  <a:pt x="10379724" y="1424023"/>
                  <a:pt x="10429120" y="1418493"/>
                </a:cubicBezTo>
                <a:cubicBezTo>
                  <a:pt x="10465435" y="1414425"/>
                  <a:pt x="10501756" y="1410354"/>
                  <a:pt x="10538565" y="1408270"/>
                </a:cubicBezTo>
                <a:cubicBezTo>
                  <a:pt x="10442450" y="1373463"/>
                  <a:pt x="10333824" y="1357435"/>
                  <a:pt x="10221015" y="1354657"/>
                </a:cubicBezTo>
                <a:close/>
                <a:moveTo>
                  <a:pt x="1979378" y="1340504"/>
                </a:moveTo>
                <a:cubicBezTo>
                  <a:pt x="2251008" y="1517802"/>
                  <a:pt x="2557265" y="1617794"/>
                  <a:pt x="2882120" y="1635547"/>
                </a:cubicBezTo>
                <a:cubicBezTo>
                  <a:pt x="2852884" y="1626476"/>
                  <a:pt x="2822307" y="1618842"/>
                  <a:pt x="2793103" y="1610699"/>
                </a:cubicBezTo>
                <a:lnTo>
                  <a:pt x="2770041" y="1604634"/>
                </a:lnTo>
                <a:cubicBezTo>
                  <a:pt x="2500352" y="1533917"/>
                  <a:pt x="2236095" y="1435963"/>
                  <a:pt x="1979378" y="1340504"/>
                </a:cubicBezTo>
                <a:close/>
                <a:moveTo>
                  <a:pt x="1927410" y="1287164"/>
                </a:moveTo>
                <a:cubicBezTo>
                  <a:pt x="1938311" y="1291848"/>
                  <a:pt x="1949172" y="1295604"/>
                  <a:pt x="1959587" y="1299849"/>
                </a:cubicBezTo>
                <a:cubicBezTo>
                  <a:pt x="2224818" y="1398692"/>
                  <a:pt x="2499050" y="1501367"/>
                  <a:pt x="2777707" y="1574991"/>
                </a:cubicBezTo>
                <a:lnTo>
                  <a:pt x="2800768" y="1581056"/>
                </a:lnTo>
                <a:lnTo>
                  <a:pt x="2879408" y="1602590"/>
                </a:lnTo>
                <a:cubicBezTo>
                  <a:pt x="2873718" y="1600024"/>
                  <a:pt x="2868475" y="1596973"/>
                  <a:pt x="2862295" y="1593958"/>
                </a:cubicBezTo>
                <a:cubicBezTo>
                  <a:pt x="2846112" y="1585292"/>
                  <a:pt x="2829972" y="1577555"/>
                  <a:pt x="2813343" y="1569369"/>
                </a:cubicBezTo>
                <a:cubicBezTo>
                  <a:pt x="2759214" y="1543589"/>
                  <a:pt x="2702010" y="1522123"/>
                  <a:pt x="2646245" y="1501999"/>
                </a:cubicBezTo>
                <a:cubicBezTo>
                  <a:pt x="2437298" y="1424662"/>
                  <a:pt x="2221285" y="1345272"/>
                  <a:pt x="1999243" y="1301524"/>
                </a:cubicBezTo>
                <a:lnTo>
                  <a:pt x="1979527" y="1297651"/>
                </a:lnTo>
                <a:lnTo>
                  <a:pt x="1927410" y="1287164"/>
                </a:lnTo>
                <a:close/>
                <a:moveTo>
                  <a:pt x="1997014" y="1269007"/>
                </a:moveTo>
                <a:lnTo>
                  <a:pt x="2005458" y="1270540"/>
                </a:lnTo>
                <a:cubicBezTo>
                  <a:pt x="2229844" y="1314659"/>
                  <a:pt x="2447268" y="1394456"/>
                  <a:pt x="2657186" y="1472687"/>
                </a:cubicBezTo>
                <a:cubicBezTo>
                  <a:pt x="2713431" y="1493259"/>
                  <a:pt x="2771565" y="1514688"/>
                  <a:pt x="2826662" y="1541362"/>
                </a:cubicBezTo>
                <a:cubicBezTo>
                  <a:pt x="2843286" y="1549544"/>
                  <a:pt x="2859914" y="1557729"/>
                  <a:pt x="2876100" y="1566397"/>
                </a:cubicBezTo>
                <a:cubicBezTo>
                  <a:pt x="2929811" y="1593592"/>
                  <a:pt x="2984941" y="1621189"/>
                  <a:pt x="3042600" y="1630532"/>
                </a:cubicBezTo>
                <a:cubicBezTo>
                  <a:pt x="2779645" y="1343909"/>
                  <a:pt x="2376891" y="1276645"/>
                  <a:pt x="1997014" y="1269007"/>
                </a:cubicBezTo>
                <a:close/>
                <a:moveTo>
                  <a:pt x="9857254" y="846904"/>
                </a:moveTo>
                <a:cubicBezTo>
                  <a:pt x="9525980" y="871770"/>
                  <a:pt x="9241479" y="935703"/>
                  <a:pt x="8989866" y="1043742"/>
                </a:cubicBezTo>
                <a:lnTo>
                  <a:pt x="8931614" y="1069508"/>
                </a:lnTo>
                <a:cubicBezTo>
                  <a:pt x="8902659" y="1082659"/>
                  <a:pt x="8873359" y="1095268"/>
                  <a:pt x="8843711" y="1107334"/>
                </a:cubicBezTo>
                <a:cubicBezTo>
                  <a:pt x="8889894" y="1093124"/>
                  <a:pt x="8937874" y="1079296"/>
                  <a:pt x="8966093" y="1073509"/>
                </a:cubicBezTo>
                <a:cubicBezTo>
                  <a:pt x="9076195" y="1052142"/>
                  <a:pt x="9187512" y="1039967"/>
                  <a:pt x="9299227" y="1025994"/>
                </a:cubicBezTo>
                <a:cubicBezTo>
                  <a:pt x="9502333" y="1000326"/>
                  <a:pt x="9654280" y="888586"/>
                  <a:pt x="9857254" y="846904"/>
                </a:cubicBezTo>
                <a:close/>
                <a:moveTo>
                  <a:pt x="9615182" y="791499"/>
                </a:moveTo>
                <a:cubicBezTo>
                  <a:pt x="9415185" y="799027"/>
                  <a:pt x="9214426" y="900700"/>
                  <a:pt x="9023688" y="996819"/>
                </a:cubicBezTo>
                <a:cubicBezTo>
                  <a:pt x="9256457" y="903127"/>
                  <a:pt x="9516545" y="844854"/>
                  <a:pt x="9814527" y="819048"/>
                </a:cubicBezTo>
                <a:cubicBezTo>
                  <a:pt x="9748431" y="796943"/>
                  <a:pt x="9681848" y="788991"/>
                  <a:pt x="9615182" y="791499"/>
                </a:cubicBezTo>
                <a:close/>
                <a:moveTo>
                  <a:pt x="2305292" y="790492"/>
                </a:moveTo>
                <a:cubicBezTo>
                  <a:pt x="2631112" y="948847"/>
                  <a:pt x="3011879" y="1106878"/>
                  <a:pt x="3360922" y="1100373"/>
                </a:cubicBezTo>
                <a:cubicBezTo>
                  <a:pt x="3408391" y="1099405"/>
                  <a:pt x="3451278" y="1088839"/>
                  <a:pt x="3492420" y="1081145"/>
                </a:cubicBezTo>
                <a:cubicBezTo>
                  <a:pt x="3448862" y="1074966"/>
                  <a:pt x="3405674" y="1066449"/>
                  <a:pt x="3364086" y="1051340"/>
                </a:cubicBezTo>
                <a:cubicBezTo>
                  <a:pt x="3314946" y="1033747"/>
                  <a:pt x="3269673" y="1008082"/>
                  <a:pt x="3225818" y="982822"/>
                </a:cubicBezTo>
                <a:cubicBezTo>
                  <a:pt x="3194830" y="964966"/>
                  <a:pt x="3162431" y="946699"/>
                  <a:pt x="3129696" y="931704"/>
                </a:cubicBezTo>
                <a:cubicBezTo>
                  <a:pt x="3030558" y="886774"/>
                  <a:pt x="2920899" y="869731"/>
                  <a:pt x="2814545" y="853955"/>
                </a:cubicBezTo>
                <a:cubicBezTo>
                  <a:pt x="2648192" y="828474"/>
                  <a:pt x="2475773" y="802762"/>
                  <a:pt x="2305292" y="790492"/>
                </a:cubicBezTo>
                <a:close/>
                <a:moveTo>
                  <a:pt x="2626982" y="777450"/>
                </a:moveTo>
                <a:cubicBezTo>
                  <a:pt x="2581807" y="776467"/>
                  <a:pt x="2536327" y="776706"/>
                  <a:pt x="2490617" y="777951"/>
                </a:cubicBezTo>
                <a:cubicBezTo>
                  <a:pt x="2601507" y="790748"/>
                  <a:pt x="2711611" y="807309"/>
                  <a:pt x="2819869" y="823936"/>
                </a:cubicBezTo>
                <a:cubicBezTo>
                  <a:pt x="2928115" y="840564"/>
                  <a:pt x="3040565" y="857495"/>
                  <a:pt x="3143018" y="903698"/>
                </a:cubicBezTo>
                <a:cubicBezTo>
                  <a:pt x="3177162" y="919099"/>
                  <a:pt x="3210046" y="937808"/>
                  <a:pt x="3241520" y="956112"/>
                </a:cubicBezTo>
                <a:cubicBezTo>
                  <a:pt x="3284409" y="980477"/>
                  <a:pt x="3328265" y="1005739"/>
                  <a:pt x="3374575" y="1022517"/>
                </a:cubicBezTo>
                <a:cubicBezTo>
                  <a:pt x="3416609" y="1037134"/>
                  <a:pt x="3460730" y="1045620"/>
                  <a:pt x="3505221" y="1051757"/>
                </a:cubicBezTo>
                <a:cubicBezTo>
                  <a:pt x="3244537" y="851088"/>
                  <a:pt x="2943211" y="784332"/>
                  <a:pt x="2626982" y="777450"/>
                </a:cubicBezTo>
                <a:close/>
                <a:moveTo>
                  <a:pt x="9258094" y="529602"/>
                </a:moveTo>
                <a:cubicBezTo>
                  <a:pt x="9013678" y="577086"/>
                  <a:pt x="8768731" y="631051"/>
                  <a:pt x="8526712" y="690804"/>
                </a:cubicBezTo>
                <a:cubicBezTo>
                  <a:pt x="8781748" y="694003"/>
                  <a:pt x="9026494" y="640940"/>
                  <a:pt x="9258094" y="529602"/>
                </a:cubicBezTo>
                <a:close/>
                <a:moveTo>
                  <a:pt x="1310106" y="514217"/>
                </a:moveTo>
                <a:cubicBezTo>
                  <a:pt x="1129544" y="634332"/>
                  <a:pt x="976804" y="783308"/>
                  <a:pt x="854994" y="970136"/>
                </a:cubicBezTo>
                <a:cubicBezTo>
                  <a:pt x="813550" y="1033067"/>
                  <a:pt x="777442" y="1099637"/>
                  <a:pt x="742462" y="1165648"/>
                </a:cubicBezTo>
                <a:cubicBezTo>
                  <a:pt x="769633" y="1130245"/>
                  <a:pt x="795392" y="1093436"/>
                  <a:pt x="820602" y="1056915"/>
                </a:cubicBezTo>
                <a:cubicBezTo>
                  <a:pt x="839644" y="1029097"/>
                  <a:pt x="858127" y="1001568"/>
                  <a:pt x="878295" y="974594"/>
                </a:cubicBezTo>
                <a:cubicBezTo>
                  <a:pt x="984168" y="830170"/>
                  <a:pt x="1114491" y="703679"/>
                  <a:pt x="1240607" y="581401"/>
                </a:cubicBezTo>
                <a:lnTo>
                  <a:pt x="1310106" y="514217"/>
                </a:lnTo>
                <a:close/>
                <a:moveTo>
                  <a:pt x="11225213" y="507722"/>
                </a:moveTo>
                <a:cubicBezTo>
                  <a:pt x="11207028" y="593695"/>
                  <a:pt x="11194593" y="681355"/>
                  <a:pt x="11182914" y="767771"/>
                </a:cubicBezTo>
                <a:cubicBezTo>
                  <a:pt x="11164076" y="906276"/>
                  <a:pt x="11145116" y="1049465"/>
                  <a:pt x="11099211" y="1184594"/>
                </a:cubicBezTo>
                <a:cubicBezTo>
                  <a:pt x="11088245" y="1216134"/>
                  <a:pt x="11076378" y="1247477"/>
                  <a:pt x="11064509" y="1278830"/>
                </a:cubicBezTo>
                <a:lnTo>
                  <a:pt x="11049349" y="1318418"/>
                </a:lnTo>
                <a:cubicBezTo>
                  <a:pt x="11022123" y="1390250"/>
                  <a:pt x="10998838" y="1463390"/>
                  <a:pt x="10978260" y="1537094"/>
                </a:cubicBezTo>
                <a:cubicBezTo>
                  <a:pt x="11216457" y="1249857"/>
                  <a:pt x="11222923" y="871706"/>
                  <a:pt x="11225213" y="507722"/>
                </a:cubicBezTo>
                <a:close/>
                <a:moveTo>
                  <a:pt x="9168987" y="490232"/>
                </a:moveTo>
                <a:cubicBezTo>
                  <a:pt x="8975366" y="483045"/>
                  <a:pt x="8788341" y="560836"/>
                  <a:pt x="8603910" y="639895"/>
                </a:cubicBezTo>
                <a:cubicBezTo>
                  <a:pt x="8818554" y="588452"/>
                  <a:pt x="9035976" y="541366"/>
                  <a:pt x="9252382" y="498759"/>
                </a:cubicBezTo>
                <a:cubicBezTo>
                  <a:pt x="9224441" y="494020"/>
                  <a:pt x="9196646" y="491259"/>
                  <a:pt x="9168987" y="490232"/>
                </a:cubicBezTo>
                <a:close/>
                <a:moveTo>
                  <a:pt x="11201005" y="471089"/>
                </a:moveTo>
                <a:cubicBezTo>
                  <a:pt x="11064705" y="787426"/>
                  <a:pt x="10958405" y="1112932"/>
                  <a:pt x="10968432" y="1456010"/>
                </a:cubicBezTo>
                <a:cubicBezTo>
                  <a:pt x="10984596" y="1405817"/>
                  <a:pt x="11001105" y="1356171"/>
                  <a:pt x="11019967" y="1306553"/>
                </a:cubicBezTo>
                <a:lnTo>
                  <a:pt x="11035125" y="1266966"/>
                </a:lnTo>
                <a:cubicBezTo>
                  <a:pt x="11047342" y="1236154"/>
                  <a:pt x="11059004" y="1205706"/>
                  <a:pt x="11069972" y="1174168"/>
                </a:cubicBezTo>
                <a:cubicBezTo>
                  <a:pt x="11114708" y="1042083"/>
                  <a:pt x="11133811" y="900343"/>
                  <a:pt x="11152239" y="763628"/>
                </a:cubicBezTo>
                <a:cubicBezTo>
                  <a:pt x="11165272" y="667160"/>
                  <a:pt x="11178361" y="568344"/>
                  <a:pt x="11201005" y="471089"/>
                </a:cubicBezTo>
                <a:close/>
                <a:moveTo>
                  <a:pt x="1423113" y="445565"/>
                </a:moveTo>
                <a:lnTo>
                  <a:pt x="1260565" y="602982"/>
                </a:lnTo>
                <a:cubicBezTo>
                  <a:pt x="1135292" y="724135"/>
                  <a:pt x="1006090" y="850065"/>
                  <a:pt x="901900" y="992236"/>
                </a:cubicBezTo>
                <a:cubicBezTo>
                  <a:pt x="882292" y="1018928"/>
                  <a:pt x="863806" y="1046465"/>
                  <a:pt x="845044" y="1073436"/>
                </a:cubicBezTo>
                <a:cubicBezTo>
                  <a:pt x="797719" y="1142828"/>
                  <a:pt x="747866" y="1214196"/>
                  <a:pt x="685926" y="1274069"/>
                </a:cubicBezTo>
                <a:cubicBezTo>
                  <a:pt x="685087" y="1275192"/>
                  <a:pt x="684806" y="1276038"/>
                  <a:pt x="684248" y="1277721"/>
                </a:cubicBezTo>
                <a:cubicBezTo>
                  <a:pt x="955830" y="1021343"/>
                  <a:pt x="1215323" y="756291"/>
                  <a:pt x="1423113" y="445565"/>
                </a:cubicBezTo>
                <a:close/>
                <a:moveTo>
                  <a:pt x="3316479" y="443136"/>
                </a:moveTo>
                <a:lnTo>
                  <a:pt x="3546806" y="927139"/>
                </a:lnTo>
                <a:cubicBezTo>
                  <a:pt x="3510992" y="788388"/>
                  <a:pt x="3440535" y="657075"/>
                  <a:pt x="3364433" y="524121"/>
                </a:cubicBezTo>
                <a:lnTo>
                  <a:pt x="3316479" y="443136"/>
                </a:lnTo>
                <a:close/>
                <a:moveTo>
                  <a:pt x="10268559" y="442054"/>
                </a:moveTo>
                <a:cubicBezTo>
                  <a:pt x="10277021" y="671939"/>
                  <a:pt x="10375577" y="877148"/>
                  <a:pt x="10494169" y="1091780"/>
                </a:cubicBezTo>
                <a:cubicBezTo>
                  <a:pt x="10447177" y="970850"/>
                  <a:pt x="10400743" y="849562"/>
                  <a:pt x="10356661" y="728302"/>
                </a:cubicBezTo>
                <a:cubicBezTo>
                  <a:pt x="10321871" y="632517"/>
                  <a:pt x="10289232" y="537669"/>
                  <a:pt x="10268559" y="442054"/>
                </a:cubicBezTo>
                <a:close/>
                <a:moveTo>
                  <a:pt x="3291335" y="338420"/>
                </a:moveTo>
                <a:cubicBezTo>
                  <a:pt x="3324815" y="395296"/>
                  <a:pt x="3358740" y="451691"/>
                  <a:pt x="3390805" y="508163"/>
                </a:cubicBezTo>
                <a:cubicBezTo>
                  <a:pt x="3469925" y="646583"/>
                  <a:pt x="3543427" y="784298"/>
                  <a:pt x="3579062" y="930040"/>
                </a:cubicBezTo>
                <a:cubicBezTo>
                  <a:pt x="3585500" y="799842"/>
                  <a:pt x="3547302" y="683076"/>
                  <a:pt x="3467355" y="559130"/>
                </a:cubicBezTo>
                <a:cubicBezTo>
                  <a:pt x="3420192" y="486029"/>
                  <a:pt x="3371016" y="420934"/>
                  <a:pt x="3310753" y="358140"/>
                </a:cubicBezTo>
                <a:cubicBezTo>
                  <a:pt x="3303466" y="350509"/>
                  <a:pt x="3297626" y="344227"/>
                  <a:pt x="3291335" y="338420"/>
                </a:cubicBezTo>
                <a:close/>
                <a:moveTo>
                  <a:pt x="1635889" y="280494"/>
                </a:moveTo>
                <a:lnTo>
                  <a:pt x="1634800" y="302111"/>
                </a:lnTo>
                <a:cubicBezTo>
                  <a:pt x="1634800" y="302111"/>
                  <a:pt x="1635342" y="287795"/>
                  <a:pt x="1635889" y="280494"/>
                </a:cubicBezTo>
                <a:close/>
                <a:moveTo>
                  <a:pt x="10277529" y="272307"/>
                </a:moveTo>
                <a:cubicBezTo>
                  <a:pt x="10277467" y="274640"/>
                  <a:pt x="10276853" y="277334"/>
                  <a:pt x="10276797" y="279672"/>
                </a:cubicBezTo>
                <a:cubicBezTo>
                  <a:pt x="10284209" y="425149"/>
                  <a:pt x="10331835" y="570199"/>
                  <a:pt x="10385906" y="718031"/>
                </a:cubicBezTo>
                <a:cubicBezTo>
                  <a:pt x="10434036" y="850493"/>
                  <a:pt x="10484873" y="983529"/>
                  <a:pt x="10536458" y="1115310"/>
                </a:cubicBezTo>
                <a:cubicBezTo>
                  <a:pt x="10537315" y="979107"/>
                  <a:pt x="10476552" y="837858"/>
                  <a:pt x="10436479" y="715570"/>
                </a:cubicBezTo>
                <a:cubicBezTo>
                  <a:pt x="10386976" y="566354"/>
                  <a:pt x="10333255" y="419072"/>
                  <a:pt x="10277529" y="272307"/>
                </a:cubicBezTo>
                <a:close/>
                <a:moveTo>
                  <a:pt x="1510397" y="255705"/>
                </a:moveTo>
                <a:cubicBezTo>
                  <a:pt x="1390337" y="300510"/>
                  <a:pt x="1267181" y="337747"/>
                  <a:pt x="1146550" y="373012"/>
                </a:cubicBezTo>
                <a:cubicBezTo>
                  <a:pt x="997862" y="416736"/>
                  <a:pt x="843568" y="461871"/>
                  <a:pt x="698834" y="523272"/>
                </a:cubicBezTo>
                <a:cubicBezTo>
                  <a:pt x="460140" y="624106"/>
                  <a:pt x="242842" y="767577"/>
                  <a:pt x="34256" y="918603"/>
                </a:cubicBezTo>
                <a:cubicBezTo>
                  <a:pt x="196048" y="819849"/>
                  <a:pt x="358125" y="721653"/>
                  <a:pt x="527241" y="636078"/>
                </a:cubicBezTo>
                <a:cubicBezTo>
                  <a:pt x="838255" y="479281"/>
                  <a:pt x="1212318" y="434093"/>
                  <a:pt x="1510397" y="255705"/>
                </a:cubicBezTo>
                <a:close/>
                <a:moveTo>
                  <a:pt x="1313114" y="226216"/>
                </a:moveTo>
                <a:cubicBezTo>
                  <a:pt x="1247578" y="225578"/>
                  <a:pt x="1180153" y="227293"/>
                  <a:pt x="1109304" y="240030"/>
                </a:cubicBezTo>
                <a:cubicBezTo>
                  <a:pt x="689821" y="315031"/>
                  <a:pt x="334655" y="603530"/>
                  <a:pt x="8129" y="901519"/>
                </a:cubicBezTo>
                <a:cubicBezTo>
                  <a:pt x="220923" y="747682"/>
                  <a:pt x="442983" y="599720"/>
                  <a:pt x="687572" y="496629"/>
                </a:cubicBezTo>
                <a:cubicBezTo>
                  <a:pt x="833705" y="435223"/>
                  <a:pt x="989118" y="389520"/>
                  <a:pt x="1138365" y="345515"/>
                </a:cubicBezTo>
                <a:cubicBezTo>
                  <a:pt x="1260121" y="309686"/>
                  <a:pt x="1384681" y="272451"/>
                  <a:pt x="1505579" y="226526"/>
                </a:cubicBezTo>
                <a:cubicBezTo>
                  <a:pt x="1442294" y="229846"/>
                  <a:pt x="1378650" y="226854"/>
                  <a:pt x="1313114" y="226216"/>
                </a:cubicBezTo>
                <a:close/>
                <a:moveTo>
                  <a:pt x="3655073" y="221884"/>
                </a:moveTo>
                <a:cubicBezTo>
                  <a:pt x="3768399" y="336347"/>
                  <a:pt x="3873410" y="455450"/>
                  <a:pt x="3989938" y="562685"/>
                </a:cubicBezTo>
                <a:cubicBezTo>
                  <a:pt x="4106468" y="669916"/>
                  <a:pt x="4234512" y="765281"/>
                  <a:pt x="4393907" y="832258"/>
                </a:cubicBezTo>
                <a:cubicBezTo>
                  <a:pt x="4484865" y="870540"/>
                  <a:pt x="4571866" y="903385"/>
                  <a:pt x="4648051" y="945051"/>
                </a:cubicBezTo>
                <a:cubicBezTo>
                  <a:pt x="4566919" y="872848"/>
                  <a:pt x="4474187" y="813216"/>
                  <a:pt x="4383389" y="755369"/>
                </a:cubicBezTo>
                <a:cubicBezTo>
                  <a:pt x="4310251" y="708460"/>
                  <a:pt x="4234739" y="660250"/>
                  <a:pt x="4165508" y="606196"/>
                </a:cubicBezTo>
                <a:cubicBezTo>
                  <a:pt x="4131846" y="579598"/>
                  <a:pt x="4099524" y="551549"/>
                  <a:pt x="4068162" y="524394"/>
                </a:cubicBezTo>
                <a:cubicBezTo>
                  <a:pt x="4039704" y="499919"/>
                  <a:pt x="4010763" y="474992"/>
                  <a:pt x="3981416" y="451482"/>
                </a:cubicBezTo>
                <a:cubicBezTo>
                  <a:pt x="3923199" y="404909"/>
                  <a:pt x="3860482" y="362236"/>
                  <a:pt x="3800147" y="320872"/>
                </a:cubicBezTo>
                <a:lnTo>
                  <a:pt x="3655073" y="221884"/>
                </a:lnTo>
                <a:close/>
                <a:moveTo>
                  <a:pt x="3670252" y="193798"/>
                </a:moveTo>
                <a:lnTo>
                  <a:pt x="3817258" y="294577"/>
                </a:lnTo>
                <a:cubicBezTo>
                  <a:pt x="3878082" y="336387"/>
                  <a:pt x="3941278" y="379498"/>
                  <a:pt x="4000461" y="426966"/>
                </a:cubicBezTo>
                <a:cubicBezTo>
                  <a:pt x="4030299" y="450926"/>
                  <a:pt x="4059233" y="475849"/>
                  <a:pt x="4088180" y="500774"/>
                </a:cubicBezTo>
                <a:cubicBezTo>
                  <a:pt x="4119532" y="527928"/>
                  <a:pt x="4151864" y="555979"/>
                  <a:pt x="4184555" y="581683"/>
                </a:cubicBezTo>
                <a:cubicBezTo>
                  <a:pt x="4252374" y="635322"/>
                  <a:pt x="4327401" y="683085"/>
                  <a:pt x="4399563" y="729106"/>
                </a:cubicBezTo>
                <a:cubicBezTo>
                  <a:pt x="4497546" y="791788"/>
                  <a:pt x="4597907" y="855772"/>
                  <a:pt x="4684469" y="935680"/>
                </a:cubicBezTo>
                <a:lnTo>
                  <a:pt x="4690271" y="941034"/>
                </a:lnTo>
                <a:cubicBezTo>
                  <a:pt x="4617960" y="705006"/>
                  <a:pt x="4326618" y="547128"/>
                  <a:pt x="4136093" y="429466"/>
                </a:cubicBezTo>
                <a:cubicBezTo>
                  <a:pt x="3985171" y="335831"/>
                  <a:pt x="3831168" y="258155"/>
                  <a:pt x="3670252" y="193798"/>
                </a:cubicBezTo>
                <a:close/>
                <a:moveTo>
                  <a:pt x="9334796" y="27584"/>
                </a:moveTo>
                <a:cubicBezTo>
                  <a:pt x="9406875" y="179228"/>
                  <a:pt x="9503788" y="329542"/>
                  <a:pt x="9651570" y="397505"/>
                </a:cubicBezTo>
                <a:cubicBezTo>
                  <a:pt x="9559808" y="257686"/>
                  <a:pt x="9456900" y="135734"/>
                  <a:pt x="9334796" y="27584"/>
                </a:cubicBezTo>
                <a:close/>
                <a:moveTo>
                  <a:pt x="4440129" y="19571"/>
                </a:moveTo>
                <a:cubicBezTo>
                  <a:pt x="4500684" y="171308"/>
                  <a:pt x="4765312" y="394987"/>
                  <a:pt x="4856525" y="486351"/>
                </a:cubicBezTo>
                <a:cubicBezTo>
                  <a:pt x="4921046" y="550838"/>
                  <a:pt x="4987678" y="618617"/>
                  <a:pt x="5059055" y="679918"/>
                </a:cubicBezTo>
                <a:cubicBezTo>
                  <a:pt x="5130436" y="741218"/>
                  <a:pt x="5206561" y="796043"/>
                  <a:pt x="5290070" y="834619"/>
                </a:cubicBezTo>
                <a:cubicBezTo>
                  <a:pt x="5126032" y="703785"/>
                  <a:pt x="4978794" y="550858"/>
                  <a:pt x="4834991" y="401985"/>
                </a:cubicBezTo>
                <a:cubicBezTo>
                  <a:pt x="4709629" y="271933"/>
                  <a:pt x="4579958" y="138796"/>
                  <a:pt x="4440129" y="19571"/>
                </a:cubicBezTo>
                <a:close/>
                <a:moveTo>
                  <a:pt x="8613009" y="0"/>
                </a:moveTo>
                <a:lnTo>
                  <a:pt x="8720364" y="0"/>
                </a:lnTo>
                <a:lnTo>
                  <a:pt x="8781165" y="82863"/>
                </a:lnTo>
                <a:cubicBezTo>
                  <a:pt x="8835159" y="149786"/>
                  <a:pt x="8896472" y="209441"/>
                  <a:pt x="8971448" y="246946"/>
                </a:cubicBezTo>
                <a:cubicBezTo>
                  <a:pt x="8910775" y="192244"/>
                  <a:pt x="8864937" y="124231"/>
                  <a:pt x="8820691" y="57482"/>
                </a:cubicBezTo>
                <a:lnTo>
                  <a:pt x="8807612" y="38256"/>
                </a:lnTo>
                <a:lnTo>
                  <a:pt x="8780258" y="0"/>
                </a:lnTo>
                <a:lnTo>
                  <a:pt x="8818949" y="0"/>
                </a:lnTo>
                <a:lnTo>
                  <a:pt x="8833783" y="20753"/>
                </a:lnTo>
                <a:lnTo>
                  <a:pt x="8846863" y="39981"/>
                </a:lnTo>
                <a:cubicBezTo>
                  <a:pt x="8881714" y="92040"/>
                  <a:pt x="8917610" y="145725"/>
                  <a:pt x="8960046" y="191389"/>
                </a:cubicBezTo>
                <a:lnTo>
                  <a:pt x="8876789" y="0"/>
                </a:lnTo>
                <a:lnTo>
                  <a:pt x="8980100" y="0"/>
                </a:lnTo>
                <a:lnTo>
                  <a:pt x="9090618" y="287225"/>
                </a:lnTo>
                <a:cubicBezTo>
                  <a:pt x="9321070" y="406548"/>
                  <a:pt x="9546131" y="530850"/>
                  <a:pt x="9762441" y="664587"/>
                </a:cubicBezTo>
                <a:cubicBezTo>
                  <a:pt x="9739891" y="606197"/>
                  <a:pt x="9720655" y="545696"/>
                  <a:pt x="9717826" y="487719"/>
                </a:cubicBezTo>
                <a:cubicBezTo>
                  <a:pt x="9716379" y="487883"/>
                  <a:pt x="9714371" y="488401"/>
                  <a:pt x="9713123" y="487663"/>
                </a:cubicBezTo>
                <a:cubicBezTo>
                  <a:pt x="9492837" y="457254"/>
                  <a:pt x="9357418" y="278154"/>
                  <a:pt x="9260878" y="87448"/>
                </a:cubicBezTo>
                <a:lnTo>
                  <a:pt x="9221522" y="0"/>
                </a:lnTo>
                <a:lnTo>
                  <a:pt x="9425221" y="0"/>
                </a:lnTo>
                <a:lnTo>
                  <a:pt x="9453548" y="23392"/>
                </a:lnTo>
                <a:cubicBezTo>
                  <a:pt x="9515298" y="81904"/>
                  <a:pt x="9572467" y="144207"/>
                  <a:pt x="9625671" y="210960"/>
                </a:cubicBezTo>
                <a:cubicBezTo>
                  <a:pt x="9624081" y="161011"/>
                  <a:pt x="9627113" y="110980"/>
                  <a:pt x="9632927" y="60128"/>
                </a:cubicBezTo>
                <a:lnTo>
                  <a:pt x="9642174" y="0"/>
                </a:lnTo>
                <a:lnTo>
                  <a:pt x="9731615" y="0"/>
                </a:lnTo>
                <a:lnTo>
                  <a:pt x="9721255" y="74242"/>
                </a:lnTo>
                <a:cubicBezTo>
                  <a:pt x="9713264" y="158966"/>
                  <a:pt x="9714814" y="243239"/>
                  <a:pt x="9736458" y="329413"/>
                </a:cubicBezTo>
                <a:cubicBezTo>
                  <a:pt x="9741385" y="251922"/>
                  <a:pt x="9752472" y="174320"/>
                  <a:pt x="9763499" y="99057"/>
                </a:cubicBezTo>
                <a:lnTo>
                  <a:pt x="9777267" y="0"/>
                </a:lnTo>
                <a:lnTo>
                  <a:pt x="9808036" y="0"/>
                </a:lnTo>
                <a:lnTo>
                  <a:pt x="9793821" y="102652"/>
                </a:lnTo>
                <a:cubicBezTo>
                  <a:pt x="9783066" y="174683"/>
                  <a:pt x="9772446" y="248150"/>
                  <a:pt x="9767436" y="321864"/>
                </a:cubicBezTo>
                <a:cubicBezTo>
                  <a:pt x="9782786" y="295954"/>
                  <a:pt x="9799440" y="268443"/>
                  <a:pt x="9814477" y="233531"/>
                </a:cubicBezTo>
                <a:cubicBezTo>
                  <a:pt x="9842546" y="169402"/>
                  <a:pt x="9861429" y="104298"/>
                  <a:pt x="9873012" y="38619"/>
                </a:cubicBezTo>
                <a:lnTo>
                  <a:pt x="9875879" y="0"/>
                </a:lnTo>
                <a:lnTo>
                  <a:pt x="9965253" y="0"/>
                </a:lnTo>
                <a:lnTo>
                  <a:pt x="9930901" y="135026"/>
                </a:lnTo>
                <a:cubicBezTo>
                  <a:pt x="9915560" y="179805"/>
                  <a:pt x="9897837" y="223903"/>
                  <a:pt x="9880832" y="271562"/>
                </a:cubicBezTo>
                <a:cubicBezTo>
                  <a:pt x="9817639" y="451472"/>
                  <a:pt x="9825316" y="573022"/>
                  <a:pt x="9896024" y="749295"/>
                </a:cubicBezTo>
                <a:cubicBezTo>
                  <a:pt x="10068034" y="860020"/>
                  <a:pt x="10235704" y="977341"/>
                  <a:pt x="10395379" y="1102843"/>
                </a:cubicBezTo>
                <a:cubicBezTo>
                  <a:pt x="10227815" y="794610"/>
                  <a:pt x="10104867" y="497696"/>
                  <a:pt x="10225980" y="132061"/>
                </a:cubicBezTo>
                <a:cubicBezTo>
                  <a:pt x="10233239" y="110559"/>
                  <a:pt x="10303382" y="80255"/>
                  <a:pt x="10314210" y="109353"/>
                </a:cubicBezTo>
                <a:cubicBezTo>
                  <a:pt x="10408734" y="350872"/>
                  <a:pt x="10497596" y="594472"/>
                  <a:pt x="10573663" y="842430"/>
                </a:cubicBezTo>
                <a:cubicBezTo>
                  <a:pt x="10618238" y="986363"/>
                  <a:pt x="10653304" y="1120296"/>
                  <a:pt x="10583736" y="1259819"/>
                </a:cubicBezTo>
                <a:cubicBezTo>
                  <a:pt x="10685909" y="1347757"/>
                  <a:pt x="10784700" y="1440157"/>
                  <a:pt x="10880472" y="1537558"/>
                </a:cubicBezTo>
                <a:cubicBezTo>
                  <a:pt x="10849056" y="1070967"/>
                  <a:pt x="11034230" y="637538"/>
                  <a:pt x="11231212" y="216474"/>
                </a:cubicBezTo>
                <a:cubicBezTo>
                  <a:pt x="11242138" y="193394"/>
                  <a:pt x="11319709" y="169841"/>
                  <a:pt x="11317765" y="209405"/>
                </a:cubicBezTo>
                <a:cubicBezTo>
                  <a:pt x="11295958" y="696233"/>
                  <a:pt x="11372236" y="1247562"/>
                  <a:pt x="10982911" y="1622260"/>
                </a:cubicBezTo>
                <a:cubicBezTo>
                  <a:pt x="10979389" y="1625277"/>
                  <a:pt x="10974419" y="1628456"/>
                  <a:pt x="10968747" y="1630552"/>
                </a:cubicBezTo>
                <a:cubicBezTo>
                  <a:pt x="11069120" y="1738803"/>
                  <a:pt x="11166116" y="1851511"/>
                  <a:pt x="11258020" y="1972078"/>
                </a:cubicBezTo>
                <a:cubicBezTo>
                  <a:pt x="11414501" y="2177795"/>
                  <a:pt x="11558425" y="2393089"/>
                  <a:pt x="11688741" y="2616312"/>
                </a:cubicBezTo>
                <a:cubicBezTo>
                  <a:pt x="11728326" y="2494422"/>
                  <a:pt x="11744133" y="2360920"/>
                  <a:pt x="11794425" y="2252109"/>
                </a:cubicBezTo>
                <a:cubicBezTo>
                  <a:pt x="11793785" y="2248682"/>
                  <a:pt x="11793359" y="2244360"/>
                  <a:pt x="11792727" y="2240934"/>
                </a:cubicBezTo>
                <a:cubicBezTo>
                  <a:pt x="11786706" y="2242483"/>
                  <a:pt x="11780344" y="2243486"/>
                  <a:pt x="11776744" y="2242723"/>
                </a:cubicBezTo>
                <a:cubicBezTo>
                  <a:pt x="11442886" y="2179574"/>
                  <a:pt x="11457436" y="1554823"/>
                  <a:pt x="11442546" y="1307592"/>
                </a:cubicBezTo>
                <a:cubicBezTo>
                  <a:pt x="11441155" y="1284728"/>
                  <a:pt x="11514076" y="1258776"/>
                  <a:pt x="11527771" y="1275317"/>
                </a:cubicBezTo>
                <a:cubicBezTo>
                  <a:pt x="11715804" y="1499943"/>
                  <a:pt x="11799388" y="1758422"/>
                  <a:pt x="11851542" y="2034703"/>
                </a:cubicBezTo>
                <a:cubicBezTo>
                  <a:pt x="11913004" y="1924500"/>
                  <a:pt x="12015977" y="1821086"/>
                  <a:pt x="12122505" y="1727948"/>
                </a:cubicBezTo>
                <a:lnTo>
                  <a:pt x="12192000" y="1669975"/>
                </a:lnTo>
                <a:lnTo>
                  <a:pt x="12192000" y="1731063"/>
                </a:lnTo>
                <a:lnTo>
                  <a:pt x="12155105" y="1762181"/>
                </a:lnTo>
                <a:cubicBezTo>
                  <a:pt x="12056052" y="1853318"/>
                  <a:pt x="11965498" y="1956071"/>
                  <a:pt x="11918903" y="2062132"/>
                </a:cubicBezTo>
                <a:cubicBezTo>
                  <a:pt x="11960691" y="1997848"/>
                  <a:pt x="12011970" y="1941101"/>
                  <a:pt x="12067554" y="1888498"/>
                </a:cubicBezTo>
                <a:lnTo>
                  <a:pt x="12192000" y="1782392"/>
                </a:lnTo>
                <a:lnTo>
                  <a:pt x="12192000" y="1822559"/>
                </a:lnTo>
                <a:lnTo>
                  <a:pt x="12087498" y="1911764"/>
                </a:lnTo>
                <a:cubicBezTo>
                  <a:pt x="12032329" y="1964102"/>
                  <a:pt x="11981742" y="2020408"/>
                  <a:pt x="11941335" y="2083809"/>
                </a:cubicBezTo>
                <a:cubicBezTo>
                  <a:pt x="11925082" y="2109523"/>
                  <a:pt x="11910985" y="2136169"/>
                  <a:pt x="11898139" y="2163553"/>
                </a:cubicBezTo>
                <a:cubicBezTo>
                  <a:pt x="11945914" y="2129922"/>
                  <a:pt x="11992854" y="2093778"/>
                  <a:pt x="12037359" y="2053816"/>
                </a:cubicBezTo>
                <a:lnTo>
                  <a:pt x="12192000" y="1901891"/>
                </a:lnTo>
                <a:lnTo>
                  <a:pt x="12192000" y="1973912"/>
                </a:lnTo>
                <a:lnTo>
                  <a:pt x="12054488" y="2104939"/>
                </a:lnTo>
                <a:cubicBezTo>
                  <a:pt x="12007570" y="2147210"/>
                  <a:pt x="11919625" y="2193495"/>
                  <a:pt x="11880977" y="2245040"/>
                </a:cubicBezTo>
                <a:cubicBezTo>
                  <a:pt x="11880428" y="2245391"/>
                  <a:pt x="11880223" y="2246288"/>
                  <a:pt x="11879666" y="2246644"/>
                </a:cubicBezTo>
                <a:cubicBezTo>
                  <a:pt x="11877599" y="2249494"/>
                  <a:pt x="11875186" y="2251803"/>
                  <a:pt x="11873674" y="2254306"/>
                </a:cubicBezTo>
                <a:cubicBezTo>
                  <a:pt x="11806563" y="2362374"/>
                  <a:pt x="11801847" y="2563131"/>
                  <a:pt x="11738608" y="2689417"/>
                </a:cubicBezTo>
                <a:cubicBezTo>
                  <a:pt x="11737642" y="2691562"/>
                  <a:pt x="11735234" y="2693876"/>
                  <a:pt x="11732820" y="2696184"/>
                </a:cubicBezTo>
                <a:cubicBezTo>
                  <a:pt x="11856220" y="2915593"/>
                  <a:pt x="11965159" y="3142523"/>
                  <a:pt x="12058063" y="3376045"/>
                </a:cubicBezTo>
                <a:lnTo>
                  <a:pt x="12077722" y="3428999"/>
                </a:lnTo>
                <a:lnTo>
                  <a:pt x="11980831" y="3428999"/>
                </a:lnTo>
                <a:lnTo>
                  <a:pt x="11842370" y="3103596"/>
                </a:lnTo>
                <a:lnTo>
                  <a:pt x="11807118" y="3032642"/>
                </a:lnTo>
                <a:cubicBezTo>
                  <a:pt x="11675874" y="2761726"/>
                  <a:pt x="11523363" y="2501353"/>
                  <a:pt x="11352410" y="2253534"/>
                </a:cubicBezTo>
                <a:cubicBezTo>
                  <a:pt x="11349154" y="2253314"/>
                  <a:pt x="11346248" y="2253642"/>
                  <a:pt x="11344098" y="2252717"/>
                </a:cubicBezTo>
                <a:cubicBezTo>
                  <a:pt x="11146884" y="2178050"/>
                  <a:pt x="10940954" y="2145737"/>
                  <a:pt x="10730809" y="2156749"/>
                </a:cubicBezTo>
                <a:cubicBezTo>
                  <a:pt x="10726045" y="2159034"/>
                  <a:pt x="10720166" y="2162021"/>
                  <a:pt x="10713050" y="2164271"/>
                </a:cubicBezTo>
                <a:cubicBezTo>
                  <a:pt x="10300570" y="2303161"/>
                  <a:pt x="9845774" y="2211588"/>
                  <a:pt x="9420192" y="2263050"/>
                </a:cubicBezTo>
                <a:cubicBezTo>
                  <a:pt x="9405112" y="2265029"/>
                  <a:pt x="9380308" y="2257903"/>
                  <a:pt x="9404066" y="2242708"/>
                </a:cubicBezTo>
                <a:cubicBezTo>
                  <a:pt x="9811305" y="1986077"/>
                  <a:pt x="10269729" y="1904413"/>
                  <a:pt x="10712309" y="2109562"/>
                </a:cubicBezTo>
                <a:cubicBezTo>
                  <a:pt x="10909559" y="2093006"/>
                  <a:pt x="11103888" y="2112041"/>
                  <a:pt x="11291486" y="2166804"/>
                </a:cubicBezTo>
                <a:cubicBezTo>
                  <a:pt x="11253937" y="2114176"/>
                  <a:pt x="11215832" y="2061905"/>
                  <a:pt x="11176624" y="2010340"/>
                </a:cubicBezTo>
                <a:cubicBezTo>
                  <a:pt x="11019444" y="1803532"/>
                  <a:pt x="10848144" y="1617247"/>
                  <a:pt x="10665962" y="1445588"/>
                </a:cubicBezTo>
                <a:cubicBezTo>
                  <a:pt x="10659400" y="1447493"/>
                  <a:pt x="10653378" y="1449043"/>
                  <a:pt x="10647017" y="1450047"/>
                </a:cubicBezTo>
                <a:cubicBezTo>
                  <a:pt x="10469841" y="1508947"/>
                  <a:pt x="10294852" y="1560315"/>
                  <a:pt x="10107096" y="1560072"/>
                </a:cubicBezTo>
                <a:cubicBezTo>
                  <a:pt x="9884392" y="1559955"/>
                  <a:pt x="9658777" y="1518776"/>
                  <a:pt x="9439953" y="1480921"/>
                </a:cubicBezTo>
                <a:cubicBezTo>
                  <a:pt x="9408584" y="1475693"/>
                  <a:pt x="9464056" y="1445580"/>
                  <a:pt x="9470279" y="1443131"/>
                </a:cubicBezTo>
                <a:cubicBezTo>
                  <a:pt x="9777078" y="1343480"/>
                  <a:pt x="10227985" y="1251296"/>
                  <a:pt x="10565024" y="1352269"/>
                </a:cubicBezTo>
                <a:cubicBezTo>
                  <a:pt x="10362949" y="1172638"/>
                  <a:pt x="10148128" y="1009593"/>
                  <a:pt x="9922490" y="858833"/>
                </a:cubicBezTo>
                <a:cubicBezTo>
                  <a:pt x="9921938" y="859186"/>
                  <a:pt x="9921032" y="858993"/>
                  <a:pt x="9920481" y="859346"/>
                </a:cubicBezTo>
                <a:cubicBezTo>
                  <a:pt x="9919033" y="859508"/>
                  <a:pt x="9917026" y="860026"/>
                  <a:pt x="9916127" y="859836"/>
                </a:cubicBezTo>
                <a:cubicBezTo>
                  <a:pt x="9902906" y="859860"/>
                  <a:pt x="9795895" y="935971"/>
                  <a:pt x="9791125" y="938248"/>
                </a:cubicBezTo>
                <a:cubicBezTo>
                  <a:pt x="9707175" y="977384"/>
                  <a:pt x="9617775" y="1003133"/>
                  <a:pt x="9528364" y="1022767"/>
                </a:cubicBezTo>
                <a:cubicBezTo>
                  <a:pt x="9228232" y="1089029"/>
                  <a:pt x="8927622" y="1097349"/>
                  <a:pt x="8629850" y="1184329"/>
                </a:cubicBezTo>
                <a:cubicBezTo>
                  <a:pt x="8609591" y="1190390"/>
                  <a:pt x="8554225" y="1189011"/>
                  <a:pt x="8600239" y="1167243"/>
                </a:cubicBezTo>
                <a:cubicBezTo>
                  <a:pt x="8928850" y="1009196"/>
                  <a:pt x="9367700" y="707057"/>
                  <a:pt x="9761570" y="753283"/>
                </a:cubicBezTo>
                <a:cubicBezTo>
                  <a:pt x="9633677" y="672602"/>
                  <a:pt x="9502269" y="594929"/>
                  <a:pt x="9368237" y="520470"/>
                </a:cubicBezTo>
                <a:cubicBezTo>
                  <a:pt x="9363677" y="521852"/>
                  <a:pt x="9358768" y="522697"/>
                  <a:pt x="9354614" y="522288"/>
                </a:cubicBezTo>
                <a:cubicBezTo>
                  <a:pt x="9045666" y="683095"/>
                  <a:pt x="8711508" y="755792"/>
                  <a:pt x="8364351" y="730267"/>
                </a:cubicBezTo>
                <a:cubicBezTo>
                  <a:pt x="8322605" y="727073"/>
                  <a:pt x="8373028" y="696362"/>
                  <a:pt x="8386567" y="690760"/>
                </a:cubicBezTo>
                <a:cubicBezTo>
                  <a:pt x="8661942" y="588222"/>
                  <a:pt x="8938634" y="428115"/>
                  <a:pt x="9231713" y="444539"/>
                </a:cubicBezTo>
                <a:lnTo>
                  <a:pt x="9023301" y="334109"/>
                </a:lnTo>
                <a:cubicBezTo>
                  <a:pt x="9018245" y="333512"/>
                  <a:pt x="9014299" y="332207"/>
                  <a:pt x="9010556" y="329998"/>
                </a:cubicBezTo>
                <a:cubicBezTo>
                  <a:pt x="8866159" y="300489"/>
                  <a:pt x="8772044" y="209935"/>
                  <a:pt x="8687367" y="101276"/>
                </a:cubicBezTo>
                <a:lnTo>
                  <a:pt x="8613009" y="0"/>
                </a:lnTo>
                <a:close/>
                <a:moveTo>
                  <a:pt x="4382818" y="0"/>
                </a:moveTo>
                <a:lnTo>
                  <a:pt x="4463614" y="0"/>
                </a:lnTo>
                <a:lnTo>
                  <a:pt x="4557150" y="81023"/>
                </a:lnTo>
                <a:cubicBezTo>
                  <a:pt x="4661606" y="177446"/>
                  <a:pt x="4760255" y="280152"/>
                  <a:pt x="4856936" y="380146"/>
                </a:cubicBezTo>
                <a:cubicBezTo>
                  <a:pt x="4939779" y="466025"/>
                  <a:pt x="5024071" y="553240"/>
                  <a:pt x="5111996" y="636759"/>
                </a:cubicBezTo>
                <a:cubicBezTo>
                  <a:pt x="5199925" y="720276"/>
                  <a:pt x="5291490" y="800096"/>
                  <a:pt x="5388878" y="871185"/>
                </a:cubicBezTo>
                <a:cubicBezTo>
                  <a:pt x="5401114" y="874421"/>
                  <a:pt x="5413353" y="877662"/>
                  <a:pt x="5425556" y="879967"/>
                </a:cubicBezTo>
                <a:cubicBezTo>
                  <a:pt x="5290970" y="693931"/>
                  <a:pt x="5119226" y="545244"/>
                  <a:pt x="4943646" y="393916"/>
                </a:cubicBezTo>
                <a:cubicBezTo>
                  <a:pt x="4828850" y="295110"/>
                  <a:pt x="4714058" y="196311"/>
                  <a:pt x="4594837" y="103274"/>
                </a:cubicBezTo>
                <a:cubicBezTo>
                  <a:pt x="4578644" y="90676"/>
                  <a:pt x="4548631" y="60178"/>
                  <a:pt x="4518536" y="31511"/>
                </a:cubicBezTo>
                <a:lnTo>
                  <a:pt x="4483543" y="0"/>
                </a:lnTo>
                <a:lnTo>
                  <a:pt x="4534233" y="0"/>
                </a:lnTo>
                <a:lnTo>
                  <a:pt x="4633631" y="74706"/>
                </a:lnTo>
                <a:cubicBezTo>
                  <a:pt x="4740433" y="159974"/>
                  <a:pt x="4845128" y="247888"/>
                  <a:pt x="4949299" y="337336"/>
                </a:cubicBezTo>
                <a:cubicBezTo>
                  <a:pt x="5065543" y="437477"/>
                  <a:pt x="5184542" y="536579"/>
                  <a:pt x="5291452" y="647801"/>
                </a:cubicBezTo>
                <a:cubicBezTo>
                  <a:pt x="5309900" y="666629"/>
                  <a:pt x="5393714" y="782504"/>
                  <a:pt x="5434998" y="825100"/>
                </a:cubicBezTo>
                <a:cubicBezTo>
                  <a:pt x="5369347" y="743892"/>
                  <a:pt x="5356822" y="407202"/>
                  <a:pt x="5351015" y="331989"/>
                </a:cubicBezTo>
                <a:cubicBezTo>
                  <a:pt x="5345883" y="264779"/>
                  <a:pt x="5343618" y="197920"/>
                  <a:pt x="5344012" y="131333"/>
                </a:cubicBezTo>
                <a:lnTo>
                  <a:pt x="5349920" y="0"/>
                </a:lnTo>
                <a:lnTo>
                  <a:pt x="5401317" y="0"/>
                </a:lnTo>
                <a:cubicBezTo>
                  <a:pt x="5401164" y="27934"/>
                  <a:pt x="5401012" y="55867"/>
                  <a:pt x="5400859" y="83801"/>
                </a:cubicBezTo>
                <a:cubicBezTo>
                  <a:pt x="5401142" y="121653"/>
                  <a:pt x="5401664" y="157291"/>
                  <a:pt x="5401644" y="188847"/>
                </a:cubicBezTo>
                <a:cubicBezTo>
                  <a:pt x="5401790" y="378859"/>
                  <a:pt x="5425483" y="563734"/>
                  <a:pt x="5467256" y="746494"/>
                </a:cubicBezTo>
                <a:cubicBezTo>
                  <a:pt x="5469824" y="542868"/>
                  <a:pt x="5459296" y="337904"/>
                  <a:pt x="5448069" y="138554"/>
                </a:cubicBezTo>
                <a:lnTo>
                  <a:pt x="5440458" y="0"/>
                </a:lnTo>
                <a:lnTo>
                  <a:pt x="5472521" y="0"/>
                </a:lnTo>
                <a:lnTo>
                  <a:pt x="5480135" y="136802"/>
                </a:lnTo>
                <a:cubicBezTo>
                  <a:pt x="5490809" y="333845"/>
                  <a:pt x="5501220" y="536024"/>
                  <a:pt x="5499023" y="737310"/>
                </a:cubicBezTo>
                <a:cubicBezTo>
                  <a:pt x="5546233" y="555186"/>
                  <a:pt x="5562118" y="370116"/>
                  <a:pt x="5547022" y="178838"/>
                </a:cubicBezTo>
                <a:lnTo>
                  <a:pt x="5522799" y="0"/>
                </a:lnTo>
                <a:lnTo>
                  <a:pt x="5573386" y="0"/>
                </a:lnTo>
                <a:lnTo>
                  <a:pt x="5587618" y="82353"/>
                </a:lnTo>
                <a:cubicBezTo>
                  <a:pt x="5626891" y="364989"/>
                  <a:pt x="5616244" y="649256"/>
                  <a:pt x="5519779" y="930223"/>
                </a:cubicBezTo>
                <a:cubicBezTo>
                  <a:pt x="5520262" y="930669"/>
                  <a:pt x="5520293" y="931602"/>
                  <a:pt x="5520293" y="931602"/>
                </a:cubicBezTo>
                <a:cubicBezTo>
                  <a:pt x="5627244" y="1008825"/>
                  <a:pt x="5699666" y="1119575"/>
                  <a:pt x="5767221" y="1236564"/>
                </a:cubicBezTo>
                <a:cubicBezTo>
                  <a:pt x="6275281" y="1270277"/>
                  <a:pt x="6739386" y="1349523"/>
                  <a:pt x="6937169" y="1386941"/>
                </a:cubicBezTo>
                <a:cubicBezTo>
                  <a:pt x="7134952" y="1424359"/>
                  <a:pt x="7020263" y="1474218"/>
                  <a:pt x="6953922" y="1461068"/>
                </a:cubicBezTo>
                <a:cubicBezTo>
                  <a:pt x="6799988" y="1430556"/>
                  <a:pt x="6485790" y="1386676"/>
                  <a:pt x="6071359" y="1341770"/>
                </a:cubicBezTo>
                <a:lnTo>
                  <a:pt x="6038839" y="1335474"/>
                </a:lnTo>
                <a:cubicBezTo>
                  <a:pt x="6038795" y="1335265"/>
                  <a:pt x="6038750" y="1335056"/>
                  <a:pt x="6038706" y="1334847"/>
                </a:cubicBezTo>
                <a:lnTo>
                  <a:pt x="6037784" y="1335270"/>
                </a:lnTo>
                <a:lnTo>
                  <a:pt x="6038839" y="1335474"/>
                </a:lnTo>
                <a:lnTo>
                  <a:pt x="6040338" y="1342418"/>
                </a:lnTo>
                <a:cubicBezTo>
                  <a:pt x="6039088" y="1352803"/>
                  <a:pt x="6034314" y="1365510"/>
                  <a:pt x="6024488" y="1380903"/>
                </a:cubicBezTo>
                <a:cubicBezTo>
                  <a:pt x="5910095" y="1629984"/>
                  <a:pt x="5773348" y="1867385"/>
                  <a:pt x="5599771" y="2080652"/>
                </a:cubicBezTo>
                <a:cubicBezTo>
                  <a:pt x="5583815" y="2100842"/>
                  <a:pt x="5566811" y="2118293"/>
                  <a:pt x="5548843" y="2134845"/>
                </a:cubicBezTo>
                <a:cubicBezTo>
                  <a:pt x="5773782" y="2216205"/>
                  <a:pt x="5890323" y="2638151"/>
                  <a:pt x="5940952" y="2821028"/>
                </a:cubicBezTo>
                <a:cubicBezTo>
                  <a:pt x="5979301" y="2958982"/>
                  <a:pt x="6009900" y="3098294"/>
                  <a:pt x="6043441" y="3236847"/>
                </a:cubicBezTo>
                <a:lnTo>
                  <a:pt x="6093432" y="3429000"/>
                </a:lnTo>
                <a:lnTo>
                  <a:pt x="6034344" y="3429000"/>
                </a:lnTo>
                <a:lnTo>
                  <a:pt x="6026679" y="3407959"/>
                </a:lnTo>
                <a:cubicBezTo>
                  <a:pt x="5958957" y="3236497"/>
                  <a:pt x="5878558" y="3069078"/>
                  <a:pt x="5800441" y="2906286"/>
                </a:cubicBezTo>
                <a:cubicBezTo>
                  <a:pt x="5703359" y="2702918"/>
                  <a:pt x="5602295" y="2493187"/>
                  <a:pt x="5526562" y="2276388"/>
                </a:cubicBezTo>
                <a:cubicBezTo>
                  <a:pt x="5523956" y="2269505"/>
                  <a:pt x="5521803" y="2262139"/>
                  <a:pt x="5519640" y="2254774"/>
                </a:cubicBezTo>
                <a:cubicBezTo>
                  <a:pt x="5523207" y="2541988"/>
                  <a:pt x="5738292" y="2877566"/>
                  <a:pt x="5844559" y="3124349"/>
                </a:cubicBezTo>
                <a:lnTo>
                  <a:pt x="5975994" y="3429000"/>
                </a:lnTo>
                <a:lnTo>
                  <a:pt x="5898547" y="3429000"/>
                </a:lnTo>
                <a:lnTo>
                  <a:pt x="5682041" y="2926860"/>
                </a:lnTo>
                <a:cubicBezTo>
                  <a:pt x="5609136" y="2757449"/>
                  <a:pt x="5505535" y="2577625"/>
                  <a:pt x="5461758" y="2391220"/>
                </a:cubicBezTo>
                <a:cubicBezTo>
                  <a:pt x="5415457" y="2654349"/>
                  <a:pt x="5335494" y="2905433"/>
                  <a:pt x="5237282" y="3150086"/>
                </a:cubicBezTo>
                <a:lnTo>
                  <a:pt x="5115009" y="3429000"/>
                </a:lnTo>
                <a:lnTo>
                  <a:pt x="5028074" y="3429000"/>
                </a:lnTo>
                <a:lnTo>
                  <a:pt x="5079508" y="3320074"/>
                </a:lnTo>
                <a:cubicBezTo>
                  <a:pt x="5200211" y="3053556"/>
                  <a:pt x="5305048" y="2781716"/>
                  <a:pt x="5371846" y="2495413"/>
                </a:cubicBezTo>
                <a:lnTo>
                  <a:pt x="5270512" y="2709975"/>
                </a:lnTo>
                <a:cubicBezTo>
                  <a:pt x="5192357" y="2875175"/>
                  <a:pt x="5112108" y="3046512"/>
                  <a:pt x="5062409" y="3224544"/>
                </a:cubicBezTo>
                <a:cubicBezTo>
                  <a:pt x="5053035" y="3257987"/>
                  <a:pt x="5045072" y="3291843"/>
                  <a:pt x="5036628" y="3325247"/>
                </a:cubicBezTo>
                <a:lnTo>
                  <a:pt x="5009112" y="3429000"/>
                </a:lnTo>
                <a:lnTo>
                  <a:pt x="4976679" y="3429000"/>
                </a:lnTo>
                <a:lnTo>
                  <a:pt x="5006537" y="3318068"/>
                </a:lnTo>
                <a:cubicBezTo>
                  <a:pt x="5014940" y="3283729"/>
                  <a:pt x="5022903" y="3249883"/>
                  <a:pt x="5032723" y="3215957"/>
                </a:cubicBezTo>
                <a:cubicBezTo>
                  <a:pt x="5083245" y="3035091"/>
                  <a:pt x="5164383" y="2862790"/>
                  <a:pt x="5242949" y="2696175"/>
                </a:cubicBezTo>
                <a:lnTo>
                  <a:pt x="5286321" y="2604555"/>
                </a:lnTo>
                <a:cubicBezTo>
                  <a:pt x="5153522" y="2789172"/>
                  <a:pt x="5058694" y="2991826"/>
                  <a:pt x="5008210" y="3220194"/>
                </a:cubicBezTo>
                <a:cubicBezTo>
                  <a:pt x="4999505" y="3258732"/>
                  <a:pt x="4992445" y="3297670"/>
                  <a:pt x="4986321" y="3336687"/>
                </a:cubicBezTo>
                <a:lnTo>
                  <a:pt x="4973474" y="3429000"/>
                </a:lnTo>
                <a:lnTo>
                  <a:pt x="4907178" y="3429000"/>
                </a:lnTo>
                <a:lnTo>
                  <a:pt x="4910810" y="3400660"/>
                </a:lnTo>
                <a:cubicBezTo>
                  <a:pt x="4927183" y="3266980"/>
                  <a:pt x="4945608" y="3133743"/>
                  <a:pt x="4987461" y="3003994"/>
                </a:cubicBezTo>
                <a:cubicBezTo>
                  <a:pt x="5033887" y="2860556"/>
                  <a:pt x="5098947" y="2728948"/>
                  <a:pt x="5179262" y="2606044"/>
                </a:cubicBezTo>
                <a:cubicBezTo>
                  <a:pt x="5016033" y="2740178"/>
                  <a:pt x="4838252" y="2859995"/>
                  <a:pt x="4689678" y="3011241"/>
                </a:cubicBezTo>
                <a:cubicBezTo>
                  <a:pt x="4615724" y="3086503"/>
                  <a:pt x="4545518" y="3165166"/>
                  <a:pt x="4477543" y="3245836"/>
                </a:cubicBezTo>
                <a:lnTo>
                  <a:pt x="4329957" y="3429000"/>
                </a:lnTo>
                <a:lnTo>
                  <a:pt x="4218595" y="3429000"/>
                </a:lnTo>
                <a:lnTo>
                  <a:pt x="4368888" y="3239412"/>
                </a:lnTo>
                <a:cubicBezTo>
                  <a:pt x="4431654" y="3162444"/>
                  <a:pt x="4495926" y="3086754"/>
                  <a:pt x="4563091" y="3013508"/>
                </a:cubicBezTo>
                <a:cubicBezTo>
                  <a:pt x="4810353" y="2744676"/>
                  <a:pt x="5160740" y="2562069"/>
                  <a:pt x="5387324" y="2276830"/>
                </a:cubicBezTo>
                <a:cubicBezTo>
                  <a:pt x="5286064" y="2365177"/>
                  <a:pt x="5178968" y="2447241"/>
                  <a:pt x="5073620" y="2526437"/>
                </a:cubicBezTo>
                <a:cubicBezTo>
                  <a:pt x="4943865" y="2624305"/>
                  <a:pt x="4809130" y="2725627"/>
                  <a:pt x="4689789" y="2839382"/>
                </a:cubicBezTo>
                <a:cubicBezTo>
                  <a:pt x="4591303" y="2932972"/>
                  <a:pt x="4502007" y="3035046"/>
                  <a:pt x="4418722" y="3141886"/>
                </a:cubicBezTo>
                <a:lnTo>
                  <a:pt x="4214944" y="3429000"/>
                </a:lnTo>
                <a:lnTo>
                  <a:pt x="4177898" y="3429000"/>
                </a:lnTo>
                <a:lnTo>
                  <a:pt x="4391597" y="3127370"/>
                </a:lnTo>
                <a:cubicBezTo>
                  <a:pt x="4476641" y="3017900"/>
                  <a:pt x="4567929" y="2913186"/>
                  <a:pt x="4668889" y="2817399"/>
                </a:cubicBezTo>
                <a:cubicBezTo>
                  <a:pt x="4789603" y="2703122"/>
                  <a:pt x="4925227" y="2600827"/>
                  <a:pt x="5055427" y="2502476"/>
                </a:cubicBezTo>
                <a:cubicBezTo>
                  <a:pt x="5161670" y="2422314"/>
                  <a:pt x="5270142" y="2339732"/>
                  <a:pt x="5371814" y="2249975"/>
                </a:cubicBezTo>
                <a:cubicBezTo>
                  <a:pt x="5250056" y="2303278"/>
                  <a:pt x="5117554" y="2332328"/>
                  <a:pt x="4987918" y="2409701"/>
                </a:cubicBezTo>
                <a:cubicBezTo>
                  <a:pt x="4699961" y="2581191"/>
                  <a:pt x="4491898" y="2857162"/>
                  <a:pt x="4317146" y="3158716"/>
                </a:cubicBezTo>
                <a:lnTo>
                  <a:pt x="4171627" y="3429000"/>
                </a:lnTo>
                <a:lnTo>
                  <a:pt x="4081585" y="3429000"/>
                </a:lnTo>
                <a:lnTo>
                  <a:pt x="4238603" y="3130341"/>
                </a:lnTo>
                <a:cubicBezTo>
                  <a:pt x="4385995" y="2870856"/>
                  <a:pt x="4555804" y="2627475"/>
                  <a:pt x="4778333" y="2444626"/>
                </a:cubicBezTo>
                <a:cubicBezTo>
                  <a:pt x="4974935" y="2283072"/>
                  <a:pt x="5214460" y="2274893"/>
                  <a:pt x="5414185" y="2144882"/>
                </a:cubicBezTo>
                <a:cubicBezTo>
                  <a:pt x="5665168" y="1980695"/>
                  <a:pt x="5834734" y="1608780"/>
                  <a:pt x="5959648" y="1331797"/>
                </a:cubicBezTo>
                <a:cubicBezTo>
                  <a:pt x="5758178" y="1313307"/>
                  <a:pt x="5556149" y="1304150"/>
                  <a:pt x="5355019" y="1305672"/>
                </a:cubicBezTo>
                <a:cubicBezTo>
                  <a:pt x="5292258" y="1471655"/>
                  <a:pt x="5203125" y="1618664"/>
                  <a:pt x="5083565" y="1750121"/>
                </a:cubicBezTo>
                <a:cubicBezTo>
                  <a:pt x="5049677" y="1950813"/>
                  <a:pt x="4862890" y="2066797"/>
                  <a:pt x="4713577" y="2187803"/>
                </a:cubicBezTo>
                <a:cubicBezTo>
                  <a:pt x="4481263" y="2376403"/>
                  <a:pt x="4239092" y="2551417"/>
                  <a:pt x="3989559" y="2716945"/>
                </a:cubicBezTo>
                <a:cubicBezTo>
                  <a:pt x="3958721" y="2737743"/>
                  <a:pt x="3915645" y="2662150"/>
                  <a:pt x="3939824" y="2637900"/>
                </a:cubicBezTo>
                <a:cubicBezTo>
                  <a:pt x="4170724" y="2402323"/>
                  <a:pt x="4361787" y="2137131"/>
                  <a:pt x="4584537" y="1895826"/>
                </a:cubicBezTo>
                <a:cubicBezTo>
                  <a:pt x="4710868" y="1758971"/>
                  <a:pt x="4848359" y="1668244"/>
                  <a:pt x="5037105" y="1659765"/>
                </a:cubicBezTo>
                <a:cubicBezTo>
                  <a:pt x="5038033" y="1659728"/>
                  <a:pt x="5039001" y="1660622"/>
                  <a:pt x="5039930" y="1660585"/>
                </a:cubicBezTo>
                <a:cubicBezTo>
                  <a:pt x="5133008" y="1553937"/>
                  <a:pt x="5207480" y="1436387"/>
                  <a:pt x="5263764" y="1306525"/>
                </a:cubicBezTo>
                <a:cubicBezTo>
                  <a:pt x="4867298" y="1314930"/>
                  <a:pt x="4472427" y="1363315"/>
                  <a:pt x="4086300" y="1455599"/>
                </a:cubicBezTo>
                <a:cubicBezTo>
                  <a:pt x="4087456" y="1461142"/>
                  <a:pt x="4087673" y="1466720"/>
                  <a:pt x="4085485" y="1470070"/>
                </a:cubicBezTo>
                <a:cubicBezTo>
                  <a:pt x="4003302" y="1581406"/>
                  <a:pt x="3928312" y="1697573"/>
                  <a:pt x="3871915" y="1824645"/>
                </a:cubicBezTo>
                <a:cubicBezTo>
                  <a:pt x="3845467" y="1885321"/>
                  <a:pt x="3832705" y="1973857"/>
                  <a:pt x="3799374" y="2037127"/>
                </a:cubicBezTo>
                <a:cubicBezTo>
                  <a:pt x="3785138" y="2416399"/>
                  <a:pt x="3675506" y="2848604"/>
                  <a:pt x="3498850" y="3232888"/>
                </a:cubicBezTo>
                <a:lnTo>
                  <a:pt x="3399216" y="3429000"/>
                </a:lnTo>
                <a:lnTo>
                  <a:pt x="3303688" y="3429000"/>
                </a:lnTo>
                <a:lnTo>
                  <a:pt x="3391774" y="3268181"/>
                </a:lnTo>
                <a:cubicBezTo>
                  <a:pt x="3573729" y="2908659"/>
                  <a:pt x="3697480" y="2493895"/>
                  <a:pt x="3735540" y="2117923"/>
                </a:cubicBezTo>
                <a:cubicBezTo>
                  <a:pt x="3733489" y="2124993"/>
                  <a:pt x="3731483" y="2132993"/>
                  <a:pt x="3729438" y="2140058"/>
                </a:cubicBezTo>
                <a:cubicBezTo>
                  <a:pt x="3722922" y="2163607"/>
                  <a:pt x="3715485" y="2187189"/>
                  <a:pt x="3707782" y="2215908"/>
                </a:cubicBezTo>
                <a:cubicBezTo>
                  <a:pt x="3671550" y="2346366"/>
                  <a:pt x="3633159" y="2481098"/>
                  <a:pt x="3583827" y="2610215"/>
                </a:cubicBezTo>
                <a:cubicBezTo>
                  <a:pt x="3571998" y="2640498"/>
                  <a:pt x="3559686" y="2670330"/>
                  <a:pt x="3547861" y="2700609"/>
                </a:cubicBezTo>
                <a:cubicBezTo>
                  <a:pt x="3528366" y="2748894"/>
                  <a:pt x="3507534" y="2798631"/>
                  <a:pt x="3490905" y="2848660"/>
                </a:cubicBezTo>
                <a:cubicBezTo>
                  <a:pt x="3477958" y="2885973"/>
                  <a:pt x="3466463" y="2924624"/>
                  <a:pt x="3455859" y="2962301"/>
                </a:cubicBezTo>
                <a:cubicBezTo>
                  <a:pt x="3447266" y="2991993"/>
                  <a:pt x="3438672" y="3021673"/>
                  <a:pt x="3429112" y="3050469"/>
                </a:cubicBezTo>
                <a:cubicBezTo>
                  <a:pt x="3394330" y="3158977"/>
                  <a:pt x="3348719" y="3264654"/>
                  <a:pt x="3304862" y="3367476"/>
                </a:cubicBezTo>
                <a:lnTo>
                  <a:pt x="3276071" y="3429000"/>
                </a:lnTo>
                <a:lnTo>
                  <a:pt x="3240805" y="3429000"/>
                </a:lnTo>
                <a:lnTo>
                  <a:pt x="3275917" y="3354192"/>
                </a:lnTo>
                <a:cubicBezTo>
                  <a:pt x="3319817" y="3252303"/>
                  <a:pt x="3364982" y="3147108"/>
                  <a:pt x="3399358" y="3040011"/>
                </a:cubicBezTo>
                <a:cubicBezTo>
                  <a:pt x="3408430" y="3010778"/>
                  <a:pt x="3417061" y="2982021"/>
                  <a:pt x="3425650" y="2952333"/>
                </a:cubicBezTo>
                <a:cubicBezTo>
                  <a:pt x="3436256" y="2914653"/>
                  <a:pt x="3448199" y="2875520"/>
                  <a:pt x="3460661" y="2837763"/>
                </a:cubicBezTo>
                <a:cubicBezTo>
                  <a:pt x="3477731" y="2787246"/>
                  <a:pt x="3498530" y="2736579"/>
                  <a:pt x="3518021" y="2688298"/>
                </a:cubicBezTo>
                <a:cubicBezTo>
                  <a:pt x="3530339" y="2658462"/>
                  <a:pt x="3542206" y="2629115"/>
                  <a:pt x="3554035" y="2598832"/>
                </a:cubicBezTo>
                <a:cubicBezTo>
                  <a:pt x="3602956" y="2471128"/>
                  <a:pt x="3640454" y="2337362"/>
                  <a:pt x="3677174" y="2207351"/>
                </a:cubicBezTo>
                <a:cubicBezTo>
                  <a:pt x="3685353" y="2179086"/>
                  <a:pt x="3692308" y="2155047"/>
                  <a:pt x="3698819" y="2131503"/>
                </a:cubicBezTo>
                <a:cubicBezTo>
                  <a:pt x="3699603" y="2127742"/>
                  <a:pt x="3701314" y="2123952"/>
                  <a:pt x="3702094" y="2120194"/>
                </a:cubicBezTo>
                <a:cubicBezTo>
                  <a:pt x="3586407" y="2255227"/>
                  <a:pt x="3491727" y="2426671"/>
                  <a:pt x="3398355" y="2665603"/>
                </a:cubicBezTo>
                <a:cubicBezTo>
                  <a:pt x="3309322" y="2893763"/>
                  <a:pt x="3241029" y="3129474"/>
                  <a:pt x="3193941" y="3369775"/>
                </a:cubicBezTo>
                <a:lnTo>
                  <a:pt x="3184140" y="3429000"/>
                </a:lnTo>
                <a:lnTo>
                  <a:pt x="3099978" y="3429000"/>
                </a:lnTo>
                <a:lnTo>
                  <a:pt x="3101556" y="3414337"/>
                </a:lnTo>
                <a:cubicBezTo>
                  <a:pt x="3144932" y="3050621"/>
                  <a:pt x="3209988" y="2683612"/>
                  <a:pt x="3370162" y="2356550"/>
                </a:cubicBezTo>
                <a:cubicBezTo>
                  <a:pt x="3467073" y="2159398"/>
                  <a:pt x="3627623" y="2109666"/>
                  <a:pt x="3746477" y="1948889"/>
                </a:cubicBezTo>
                <a:cubicBezTo>
                  <a:pt x="3800786" y="1874532"/>
                  <a:pt x="3818424" y="1744820"/>
                  <a:pt x="3863399" y="1658257"/>
                </a:cubicBezTo>
                <a:cubicBezTo>
                  <a:pt x="3894981" y="1597843"/>
                  <a:pt x="3930436" y="1541007"/>
                  <a:pt x="3968712" y="1484989"/>
                </a:cubicBezTo>
                <a:cubicBezTo>
                  <a:pt x="3564505" y="1591029"/>
                  <a:pt x="3170154" y="1745588"/>
                  <a:pt x="2792390" y="1953974"/>
                </a:cubicBezTo>
                <a:lnTo>
                  <a:pt x="2714982" y="1998051"/>
                </a:lnTo>
                <a:cubicBezTo>
                  <a:pt x="2773600" y="2194577"/>
                  <a:pt x="2823261" y="2388201"/>
                  <a:pt x="2813361" y="2594912"/>
                </a:cubicBezTo>
                <a:cubicBezTo>
                  <a:pt x="2800935" y="2854826"/>
                  <a:pt x="2738768" y="3117188"/>
                  <a:pt x="2688430" y="3372564"/>
                </a:cubicBezTo>
                <a:cubicBezTo>
                  <a:pt x="2680286" y="3413403"/>
                  <a:pt x="2633415" y="3347749"/>
                  <a:pt x="2629626" y="3334394"/>
                </a:cubicBezTo>
                <a:cubicBezTo>
                  <a:pt x="2507208" y="2928509"/>
                  <a:pt x="2389664" y="2481450"/>
                  <a:pt x="2565328" y="2087399"/>
                </a:cubicBezTo>
                <a:cubicBezTo>
                  <a:pt x="2340344" y="2226334"/>
                  <a:pt x="2126262" y="2381607"/>
                  <a:pt x="1922999" y="2551343"/>
                </a:cubicBezTo>
                <a:cubicBezTo>
                  <a:pt x="1913735" y="2692357"/>
                  <a:pt x="1951823" y="2841268"/>
                  <a:pt x="1950261" y="2976858"/>
                </a:cubicBezTo>
                <a:cubicBezTo>
                  <a:pt x="2095468" y="2974315"/>
                  <a:pt x="2243415" y="3139324"/>
                  <a:pt x="2365554" y="3330107"/>
                </a:cubicBezTo>
                <a:lnTo>
                  <a:pt x="2424142" y="3429000"/>
                </a:lnTo>
                <a:lnTo>
                  <a:pt x="2395994" y="3429000"/>
                </a:lnTo>
                <a:lnTo>
                  <a:pt x="2392863" y="3423964"/>
                </a:lnTo>
                <a:cubicBezTo>
                  <a:pt x="2286592" y="3268030"/>
                  <a:pt x="2128210" y="3101604"/>
                  <a:pt x="2017589" y="3064982"/>
                </a:cubicBezTo>
                <a:cubicBezTo>
                  <a:pt x="2065428" y="3096607"/>
                  <a:pt x="2108651" y="3129340"/>
                  <a:pt x="2147336" y="3165052"/>
                </a:cubicBezTo>
                <a:cubicBezTo>
                  <a:pt x="2168131" y="3184249"/>
                  <a:pt x="2188032" y="3204414"/>
                  <a:pt x="2207047" y="3225540"/>
                </a:cubicBezTo>
                <a:cubicBezTo>
                  <a:pt x="2240670" y="3262852"/>
                  <a:pt x="2268864" y="3304110"/>
                  <a:pt x="2299106" y="3349931"/>
                </a:cubicBezTo>
                <a:lnTo>
                  <a:pt x="2314430" y="3372144"/>
                </a:lnTo>
                <a:lnTo>
                  <a:pt x="2352406" y="3429000"/>
                </a:lnTo>
                <a:lnTo>
                  <a:pt x="2314492" y="3429000"/>
                </a:lnTo>
                <a:lnTo>
                  <a:pt x="2288095" y="3389030"/>
                </a:lnTo>
                <a:lnTo>
                  <a:pt x="2272768" y="3366822"/>
                </a:lnTo>
                <a:cubicBezTo>
                  <a:pt x="2242565" y="3321921"/>
                  <a:pt x="2214890" y="3282042"/>
                  <a:pt x="2182715" y="3246071"/>
                </a:cubicBezTo>
                <a:cubicBezTo>
                  <a:pt x="2139301" y="3197043"/>
                  <a:pt x="2090046" y="3153375"/>
                  <a:pt x="2032061" y="3112380"/>
                </a:cubicBezTo>
                <a:cubicBezTo>
                  <a:pt x="2113005" y="3203219"/>
                  <a:pt x="2185837" y="3300905"/>
                  <a:pt x="2257220" y="3397257"/>
                </a:cubicBezTo>
                <a:lnTo>
                  <a:pt x="2281324" y="3429000"/>
                </a:lnTo>
                <a:lnTo>
                  <a:pt x="2242860" y="3429000"/>
                </a:lnTo>
                <a:lnTo>
                  <a:pt x="2232818" y="3415926"/>
                </a:lnTo>
                <a:cubicBezTo>
                  <a:pt x="2156524" y="3313256"/>
                  <a:pt x="2077809" y="3208351"/>
                  <a:pt x="1990172" y="3113121"/>
                </a:cubicBezTo>
                <a:cubicBezTo>
                  <a:pt x="2025229" y="3186236"/>
                  <a:pt x="2072239" y="3261202"/>
                  <a:pt x="2124090" y="3332017"/>
                </a:cubicBezTo>
                <a:lnTo>
                  <a:pt x="2200380" y="3429000"/>
                </a:lnTo>
                <a:lnTo>
                  <a:pt x="2147507" y="3429000"/>
                </a:lnTo>
                <a:lnTo>
                  <a:pt x="2070668" y="3332520"/>
                </a:lnTo>
                <a:cubicBezTo>
                  <a:pt x="2050397" y="3303060"/>
                  <a:pt x="1955949" y="3095860"/>
                  <a:pt x="1975142" y="3156570"/>
                </a:cubicBezTo>
                <a:cubicBezTo>
                  <a:pt x="1998651" y="3232010"/>
                  <a:pt x="2025657" y="3307543"/>
                  <a:pt x="2050035" y="3384345"/>
                </a:cubicBezTo>
                <a:lnTo>
                  <a:pt x="2063025" y="3429000"/>
                </a:lnTo>
                <a:lnTo>
                  <a:pt x="2021675" y="3429000"/>
                </a:lnTo>
                <a:lnTo>
                  <a:pt x="2019308" y="3418118"/>
                </a:lnTo>
                <a:cubicBezTo>
                  <a:pt x="1994223" y="3319278"/>
                  <a:pt x="1963999" y="3221518"/>
                  <a:pt x="1938835" y="3122160"/>
                </a:cubicBezTo>
                <a:cubicBezTo>
                  <a:pt x="1929908" y="3190047"/>
                  <a:pt x="1941143" y="3261322"/>
                  <a:pt x="1953230" y="3330699"/>
                </a:cubicBezTo>
                <a:lnTo>
                  <a:pt x="1956763" y="3349191"/>
                </a:lnTo>
                <a:lnTo>
                  <a:pt x="1967925" y="3429000"/>
                </a:lnTo>
                <a:lnTo>
                  <a:pt x="1936622" y="3429000"/>
                </a:lnTo>
                <a:lnTo>
                  <a:pt x="1926261" y="3355064"/>
                </a:lnTo>
                <a:lnTo>
                  <a:pt x="1922724" y="3336577"/>
                </a:lnTo>
                <a:cubicBezTo>
                  <a:pt x="1915473" y="3294948"/>
                  <a:pt x="1907737" y="3252875"/>
                  <a:pt x="1904650" y="3210616"/>
                </a:cubicBezTo>
                <a:lnTo>
                  <a:pt x="1885273" y="3429000"/>
                </a:lnTo>
                <a:lnTo>
                  <a:pt x="1854363" y="3429000"/>
                </a:lnTo>
                <a:lnTo>
                  <a:pt x="1880391" y="3174796"/>
                </a:lnTo>
                <a:cubicBezTo>
                  <a:pt x="1857032" y="3207864"/>
                  <a:pt x="1833268" y="3242346"/>
                  <a:pt x="1818273" y="3286729"/>
                </a:cubicBezTo>
                <a:cubicBezTo>
                  <a:pt x="1804852" y="3326735"/>
                  <a:pt x="1797634" y="3369725"/>
                  <a:pt x="1794691" y="3414239"/>
                </a:cubicBezTo>
                <a:cubicBezTo>
                  <a:pt x="1794765" y="3419159"/>
                  <a:pt x="1794840" y="3424080"/>
                  <a:pt x="1794914" y="3429000"/>
                </a:cubicBezTo>
                <a:lnTo>
                  <a:pt x="1746128" y="3429000"/>
                </a:lnTo>
                <a:lnTo>
                  <a:pt x="1753934" y="3295796"/>
                </a:lnTo>
                <a:cubicBezTo>
                  <a:pt x="1761216" y="3245140"/>
                  <a:pt x="1773366" y="3194443"/>
                  <a:pt x="1792053" y="3143396"/>
                </a:cubicBezTo>
                <a:cubicBezTo>
                  <a:pt x="1831929" y="3034223"/>
                  <a:pt x="1865036" y="2965363"/>
                  <a:pt x="1862248" y="2837397"/>
                </a:cubicBezTo>
                <a:cubicBezTo>
                  <a:pt x="1860953" y="2758277"/>
                  <a:pt x="1859762" y="2681946"/>
                  <a:pt x="1862250" y="2604531"/>
                </a:cubicBezTo>
                <a:cubicBezTo>
                  <a:pt x="1629459" y="2804327"/>
                  <a:pt x="1412286" y="3022119"/>
                  <a:pt x="1211999" y="3254610"/>
                </a:cubicBezTo>
                <a:cubicBezTo>
                  <a:pt x="1212594" y="3257848"/>
                  <a:pt x="1213637" y="3260601"/>
                  <a:pt x="1213266" y="3262947"/>
                </a:cubicBezTo>
                <a:cubicBezTo>
                  <a:pt x="1207239" y="3316048"/>
                  <a:pt x="1203941" y="3368982"/>
                  <a:pt x="1203370" y="3421676"/>
                </a:cubicBezTo>
                <a:cubicBezTo>
                  <a:pt x="1203470" y="3424117"/>
                  <a:pt x="1203571" y="3426559"/>
                  <a:pt x="1203671" y="3429000"/>
                </a:cubicBezTo>
                <a:lnTo>
                  <a:pt x="1143180" y="3429000"/>
                </a:lnTo>
                <a:cubicBezTo>
                  <a:pt x="1142845" y="3398348"/>
                  <a:pt x="1142511" y="3367697"/>
                  <a:pt x="1142176" y="3337045"/>
                </a:cubicBezTo>
                <a:lnTo>
                  <a:pt x="1067484" y="3429000"/>
                </a:lnTo>
                <a:lnTo>
                  <a:pt x="953928" y="3429000"/>
                </a:lnTo>
                <a:lnTo>
                  <a:pt x="959715" y="3421185"/>
                </a:lnTo>
                <a:cubicBezTo>
                  <a:pt x="1122351" y="3213955"/>
                  <a:pt x="1297493" y="3016464"/>
                  <a:pt x="1483788" y="2830174"/>
                </a:cubicBezTo>
                <a:cubicBezTo>
                  <a:pt x="1354519" y="2823700"/>
                  <a:pt x="1219786" y="2843526"/>
                  <a:pt x="1100671" y="2823137"/>
                </a:cubicBezTo>
                <a:cubicBezTo>
                  <a:pt x="1097473" y="2824667"/>
                  <a:pt x="1093344" y="2826226"/>
                  <a:pt x="1090144" y="2827748"/>
                </a:cubicBezTo>
                <a:cubicBezTo>
                  <a:pt x="1093160" y="2833221"/>
                  <a:pt x="1095726" y="2839172"/>
                  <a:pt x="1095872" y="2842892"/>
                </a:cubicBezTo>
                <a:cubicBezTo>
                  <a:pt x="1117034" y="3185754"/>
                  <a:pt x="501310" y="3336589"/>
                  <a:pt x="262785" y="3416450"/>
                </a:cubicBezTo>
                <a:cubicBezTo>
                  <a:pt x="240730" y="3423851"/>
                  <a:pt x="197167" y="3359461"/>
                  <a:pt x="209968" y="3341713"/>
                </a:cubicBezTo>
                <a:cubicBezTo>
                  <a:pt x="383281" y="3098661"/>
                  <a:pt x="615742" y="2948713"/>
                  <a:pt x="873460" y="2824768"/>
                </a:cubicBezTo>
                <a:cubicBezTo>
                  <a:pt x="626943" y="2762900"/>
                  <a:pt x="365733" y="2531633"/>
                  <a:pt x="192686" y="2420257"/>
                </a:cubicBezTo>
                <a:cubicBezTo>
                  <a:pt x="116185" y="2370690"/>
                  <a:pt x="52073" y="2325165"/>
                  <a:pt x="4696" y="2268668"/>
                </a:cubicBezTo>
                <a:lnTo>
                  <a:pt x="0" y="2260984"/>
                </a:lnTo>
                <a:lnTo>
                  <a:pt x="0" y="2084472"/>
                </a:lnTo>
                <a:lnTo>
                  <a:pt x="174101" y="2191277"/>
                </a:lnTo>
                <a:cubicBezTo>
                  <a:pt x="413334" y="2330164"/>
                  <a:pt x="660435" y="2456160"/>
                  <a:pt x="891800" y="2607935"/>
                </a:cubicBezTo>
                <a:cubicBezTo>
                  <a:pt x="944884" y="2642606"/>
                  <a:pt x="1012106" y="2716300"/>
                  <a:pt x="1072219" y="2740443"/>
                </a:cubicBezTo>
                <a:cubicBezTo>
                  <a:pt x="1072700" y="2740886"/>
                  <a:pt x="1073629" y="2740850"/>
                  <a:pt x="1074117" y="2741301"/>
                </a:cubicBezTo>
                <a:cubicBezTo>
                  <a:pt x="1077423" y="2742567"/>
                  <a:pt x="1080285" y="2744315"/>
                  <a:pt x="1083114" y="2745131"/>
                </a:cubicBezTo>
                <a:cubicBezTo>
                  <a:pt x="1205686" y="2782148"/>
                  <a:pt x="1403553" y="2733717"/>
                  <a:pt x="1543010" y="2762140"/>
                </a:cubicBezTo>
                <a:cubicBezTo>
                  <a:pt x="1545352" y="2762516"/>
                  <a:pt x="1548218" y="2764258"/>
                  <a:pt x="1551080" y="2766006"/>
                </a:cubicBezTo>
                <a:cubicBezTo>
                  <a:pt x="1796784" y="2527970"/>
                  <a:pt x="2061981" y="2311521"/>
                  <a:pt x="2345443" y="2120882"/>
                </a:cubicBezTo>
                <a:cubicBezTo>
                  <a:pt x="2141371" y="2118786"/>
                  <a:pt x="1930334" y="2175666"/>
                  <a:pt x="1721499" y="2170969"/>
                </a:cubicBezTo>
                <a:cubicBezTo>
                  <a:pt x="1398951" y="2164309"/>
                  <a:pt x="1081337" y="2118329"/>
                  <a:pt x="767716" y="2043768"/>
                </a:cubicBezTo>
                <a:cubicBezTo>
                  <a:pt x="753133" y="2040162"/>
                  <a:pt x="700946" y="1969599"/>
                  <a:pt x="722147" y="1964091"/>
                </a:cubicBezTo>
                <a:cubicBezTo>
                  <a:pt x="968781" y="1900673"/>
                  <a:pt x="1232259" y="1897588"/>
                  <a:pt x="1485552" y="1884202"/>
                </a:cubicBezTo>
                <a:cubicBezTo>
                  <a:pt x="1722589" y="1871930"/>
                  <a:pt x="1934026" y="1883502"/>
                  <a:pt x="2143004" y="1973420"/>
                </a:cubicBezTo>
                <a:cubicBezTo>
                  <a:pt x="2072259" y="1892879"/>
                  <a:pt x="2001915" y="1810927"/>
                  <a:pt x="1933391" y="1727971"/>
                </a:cubicBezTo>
                <a:cubicBezTo>
                  <a:pt x="1884964" y="1669829"/>
                  <a:pt x="1830279" y="1618453"/>
                  <a:pt x="1827118" y="1539410"/>
                </a:cubicBezTo>
                <a:cubicBezTo>
                  <a:pt x="1826899" y="1533830"/>
                  <a:pt x="1831287" y="1527131"/>
                  <a:pt x="1837349" y="1527357"/>
                </a:cubicBezTo>
                <a:cubicBezTo>
                  <a:pt x="1954786" y="1529180"/>
                  <a:pt x="2095955" y="1670243"/>
                  <a:pt x="2162835" y="1758853"/>
                </a:cubicBezTo>
                <a:cubicBezTo>
                  <a:pt x="2223806" y="1839314"/>
                  <a:pt x="2261117" y="1933764"/>
                  <a:pt x="2257167" y="2033123"/>
                </a:cubicBezTo>
                <a:cubicBezTo>
                  <a:pt x="2258619" y="2034463"/>
                  <a:pt x="2260110" y="2036731"/>
                  <a:pt x="2261598" y="2038998"/>
                </a:cubicBezTo>
                <a:cubicBezTo>
                  <a:pt x="2319293" y="2037627"/>
                  <a:pt x="2377620" y="2040418"/>
                  <a:pt x="2437177" y="2050608"/>
                </a:cubicBezTo>
                <a:cubicBezTo>
                  <a:pt x="2440002" y="2051429"/>
                  <a:pt x="2442387" y="2052726"/>
                  <a:pt x="2445247" y="2054476"/>
                </a:cubicBezTo>
                <a:cubicBezTo>
                  <a:pt x="2542410" y="1991910"/>
                  <a:pt x="2642483" y="1932023"/>
                  <a:pt x="2743626" y="1875819"/>
                </a:cubicBezTo>
                <a:cubicBezTo>
                  <a:pt x="2843877" y="1820576"/>
                  <a:pt x="2945694" y="1769471"/>
                  <a:pt x="3048102" y="1721595"/>
                </a:cubicBezTo>
                <a:cubicBezTo>
                  <a:pt x="2585795" y="1725639"/>
                  <a:pt x="2153807" y="1567795"/>
                  <a:pt x="1799414" y="1265732"/>
                </a:cubicBezTo>
                <a:cubicBezTo>
                  <a:pt x="1791709" y="1259523"/>
                  <a:pt x="1742423" y="1191635"/>
                  <a:pt x="1771735" y="1190929"/>
                </a:cubicBezTo>
                <a:cubicBezTo>
                  <a:pt x="2256142" y="1180405"/>
                  <a:pt x="2784409" y="1241721"/>
                  <a:pt x="3104273" y="1647159"/>
                </a:cubicBezTo>
                <a:cubicBezTo>
                  <a:pt x="3108183" y="1651663"/>
                  <a:pt x="3110711" y="1656686"/>
                  <a:pt x="3113245" y="1661705"/>
                </a:cubicBezTo>
                <a:cubicBezTo>
                  <a:pt x="3118189" y="1668958"/>
                  <a:pt x="3122727" y="1677622"/>
                  <a:pt x="3126294" y="1685400"/>
                </a:cubicBezTo>
                <a:cubicBezTo>
                  <a:pt x="3390302" y="1567262"/>
                  <a:pt x="3661785" y="1473036"/>
                  <a:pt x="3937433" y="1401473"/>
                </a:cubicBezTo>
                <a:cubicBezTo>
                  <a:pt x="3836176" y="1303523"/>
                  <a:pt x="3721785" y="1191668"/>
                  <a:pt x="3590475" y="1168974"/>
                </a:cubicBezTo>
                <a:cubicBezTo>
                  <a:pt x="3435249" y="1142111"/>
                  <a:pt x="3264279" y="1187605"/>
                  <a:pt x="3100264" y="1150845"/>
                </a:cubicBezTo>
                <a:cubicBezTo>
                  <a:pt x="2787310" y="1081393"/>
                  <a:pt x="2468738" y="941372"/>
                  <a:pt x="2183576" y="798150"/>
                </a:cubicBezTo>
                <a:cubicBezTo>
                  <a:pt x="2170260" y="791226"/>
                  <a:pt x="2115765" y="721220"/>
                  <a:pt x="2151029" y="717947"/>
                </a:cubicBezTo>
                <a:cubicBezTo>
                  <a:pt x="2677991" y="665203"/>
                  <a:pt x="3159089" y="688356"/>
                  <a:pt x="3563434" y="1040115"/>
                </a:cubicBezTo>
                <a:lnTo>
                  <a:pt x="3177952" y="228386"/>
                </a:lnTo>
                <a:cubicBezTo>
                  <a:pt x="3171337" y="214210"/>
                  <a:pt x="3161442" y="176414"/>
                  <a:pt x="3189263" y="196726"/>
                </a:cubicBezTo>
                <a:cubicBezTo>
                  <a:pt x="3348177" y="315655"/>
                  <a:pt x="3463235" y="479187"/>
                  <a:pt x="3560912" y="650863"/>
                </a:cubicBezTo>
                <a:cubicBezTo>
                  <a:pt x="3646545" y="800668"/>
                  <a:pt x="3658964" y="924983"/>
                  <a:pt x="3626636" y="1083230"/>
                </a:cubicBezTo>
                <a:cubicBezTo>
                  <a:pt x="3635603" y="1086129"/>
                  <a:pt x="3644081" y="1088586"/>
                  <a:pt x="3653088" y="1092417"/>
                </a:cubicBezTo>
                <a:cubicBezTo>
                  <a:pt x="3765052" y="1143828"/>
                  <a:pt x="3892199" y="1295230"/>
                  <a:pt x="3988128" y="1388267"/>
                </a:cubicBezTo>
                <a:cubicBezTo>
                  <a:pt x="4265269" y="1318971"/>
                  <a:pt x="4547054" y="1272774"/>
                  <a:pt x="4830582" y="1247000"/>
                </a:cubicBezTo>
                <a:lnTo>
                  <a:pt x="4830100" y="1246554"/>
                </a:lnTo>
                <a:cubicBezTo>
                  <a:pt x="4727027" y="940030"/>
                  <a:pt x="4271973" y="904199"/>
                  <a:pt x="4036318" y="718013"/>
                </a:cubicBezTo>
                <a:cubicBezTo>
                  <a:pt x="3810777" y="540273"/>
                  <a:pt x="3654591" y="291297"/>
                  <a:pt x="3432098" y="108312"/>
                </a:cubicBezTo>
                <a:cubicBezTo>
                  <a:pt x="3405134" y="86099"/>
                  <a:pt x="3391592" y="15385"/>
                  <a:pt x="3446761" y="32278"/>
                </a:cubicBezTo>
                <a:cubicBezTo>
                  <a:pt x="3801752" y="139638"/>
                  <a:pt x="4119982" y="317863"/>
                  <a:pt x="4419733" y="534555"/>
                </a:cubicBezTo>
                <a:cubicBezTo>
                  <a:pt x="4597168" y="662520"/>
                  <a:pt x="4760991" y="799417"/>
                  <a:pt x="4781371" y="1029604"/>
                </a:cubicBezTo>
                <a:cubicBezTo>
                  <a:pt x="4781562" y="1034257"/>
                  <a:pt x="4780772" y="1038014"/>
                  <a:pt x="4780440" y="1041290"/>
                </a:cubicBezTo>
                <a:cubicBezTo>
                  <a:pt x="4830364" y="1090056"/>
                  <a:pt x="4870983" y="1150844"/>
                  <a:pt x="4898954" y="1233092"/>
                </a:cubicBezTo>
                <a:cubicBezTo>
                  <a:pt x="4900480" y="1236288"/>
                  <a:pt x="4900107" y="1238630"/>
                  <a:pt x="4900699" y="1241867"/>
                </a:cubicBezTo>
                <a:cubicBezTo>
                  <a:pt x="5170915" y="1220815"/>
                  <a:pt x="5442360" y="1218817"/>
                  <a:pt x="5714511" y="1234483"/>
                </a:cubicBezTo>
                <a:cubicBezTo>
                  <a:pt x="5651495" y="1126157"/>
                  <a:pt x="5582088" y="1020879"/>
                  <a:pt x="5464793" y="964556"/>
                </a:cubicBezTo>
                <a:cubicBezTo>
                  <a:pt x="5463384" y="964148"/>
                  <a:pt x="5462860" y="962770"/>
                  <a:pt x="5461897" y="961879"/>
                </a:cubicBezTo>
                <a:cubicBezTo>
                  <a:pt x="5031826" y="876789"/>
                  <a:pt x="4661031" y="392458"/>
                  <a:pt x="4399417" y="23573"/>
                </a:cubicBezTo>
                <a:lnTo>
                  <a:pt x="4382818" y="0"/>
                </a:lnTo>
                <a:close/>
                <a:moveTo>
                  <a:pt x="1890928" y="0"/>
                </a:moveTo>
                <a:lnTo>
                  <a:pt x="1994713" y="0"/>
                </a:lnTo>
                <a:lnTo>
                  <a:pt x="1931354" y="46950"/>
                </a:lnTo>
                <a:cubicBezTo>
                  <a:pt x="1877666" y="83934"/>
                  <a:pt x="1822568" y="119048"/>
                  <a:pt x="1765923" y="152043"/>
                </a:cubicBezTo>
                <a:cubicBezTo>
                  <a:pt x="1744896" y="164696"/>
                  <a:pt x="1723857" y="174555"/>
                  <a:pt x="1702258" y="183286"/>
                </a:cubicBezTo>
                <a:cubicBezTo>
                  <a:pt x="1664333" y="221747"/>
                  <a:pt x="1731601" y="160836"/>
                  <a:pt x="1538370" y="382804"/>
                </a:cubicBezTo>
                <a:cubicBezTo>
                  <a:pt x="1278852" y="821311"/>
                  <a:pt x="915356" y="1171566"/>
                  <a:pt x="542867" y="1515092"/>
                </a:cubicBezTo>
                <a:cubicBezTo>
                  <a:pt x="521291" y="1535055"/>
                  <a:pt x="503482" y="1450596"/>
                  <a:pt x="515800" y="1433180"/>
                </a:cubicBezTo>
                <a:cubicBezTo>
                  <a:pt x="664236" y="1221055"/>
                  <a:pt x="747224" y="973666"/>
                  <a:pt x="909145" y="770225"/>
                </a:cubicBezTo>
                <a:cubicBezTo>
                  <a:pt x="998789" y="657824"/>
                  <a:pt x="1101084" y="562246"/>
                  <a:pt x="1214067" y="479561"/>
                </a:cubicBezTo>
                <a:cubicBezTo>
                  <a:pt x="1023317" y="544399"/>
                  <a:pt x="824392" y="591568"/>
                  <a:pt x="640967" y="676601"/>
                </a:cubicBezTo>
                <a:cubicBezTo>
                  <a:pt x="458381" y="761213"/>
                  <a:pt x="284593" y="863005"/>
                  <a:pt x="112563" y="967952"/>
                </a:cubicBezTo>
                <a:lnTo>
                  <a:pt x="0" y="1037006"/>
                </a:lnTo>
                <a:lnTo>
                  <a:pt x="0" y="804763"/>
                </a:lnTo>
                <a:lnTo>
                  <a:pt x="36881" y="771118"/>
                </a:lnTo>
                <a:cubicBezTo>
                  <a:pt x="302143" y="533792"/>
                  <a:pt x="585478" y="311226"/>
                  <a:pt x="910534" y="200753"/>
                </a:cubicBezTo>
                <a:cubicBezTo>
                  <a:pt x="1140280" y="122663"/>
                  <a:pt x="1356783" y="195873"/>
                  <a:pt x="1578717" y="146982"/>
                </a:cubicBezTo>
                <a:cubicBezTo>
                  <a:pt x="1683404" y="123672"/>
                  <a:pt x="1787691" y="70445"/>
                  <a:pt x="1887945" y="2196"/>
                </a:cubicBezTo>
                <a:lnTo>
                  <a:pt x="1890928"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4" name="Rectangle 23">
            <a:extLst>
              <a:ext uri="{FF2B5EF4-FFF2-40B4-BE49-F238E27FC236}">
                <a16:creationId xmlns:a16="http://schemas.microsoft.com/office/drawing/2014/main" id="{A20AF199-99C2-4569-9CAF-24514AE5E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2900" y="457199"/>
            <a:ext cx="8458200"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ctrTitle"/>
          </p:nvPr>
        </p:nvSpPr>
        <p:spPr>
          <a:xfrm>
            <a:off x="857249" y="795529"/>
            <a:ext cx="3764755" cy="1865375"/>
          </a:xfrm>
        </p:spPr>
        <p:txBody>
          <a:bodyPr anchor="t">
            <a:normAutofit fontScale="90000"/>
          </a:bodyPr>
          <a:lstStyle/>
          <a:p>
            <a:pPr algn="l">
              <a:lnSpc>
                <a:spcPct val="90000"/>
              </a:lnSpc>
            </a:pPr>
            <a:r>
              <a:rPr lang="en-US" sz="3900" dirty="0" err="1">
                <a:latin typeface="Comic Sans MS" panose="030F0702030302020204" pitchFamily="66" charset="0"/>
              </a:rPr>
              <a:t>PaintDiffusion</a:t>
            </a:r>
            <a:r>
              <a:rPr lang="en-US" sz="3900" dirty="0">
                <a:latin typeface="Comic Sans MS" panose="030F0702030302020204" pitchFamily="66" charset="0"/>
              </a:rPr>
              <a:t> – </a:t>
            </a:r>
            <a:br>
              <a:rPr lang="en-US" sz="3900" dirty="0">
                <a:latin typeface="Comic Sans MS" panose="030F0702030302020204" pitchFamily="66" charset="0"/>
              </a:rPr>
            </a:br>
            <a:r>
              <a:rPr lang="en-US" sz="3900" dirty="0">
                <a:latin typeface="Comic Sans MS" panose="030F0702030302020204" pitchFamily="66" charset="0"/>
              </a:rPr>
              <a:t>Sketch-To-Image Converter</a:t>
            </a:r>
          </a:p>
        </p:txBody>
      </p:sp>
      <p:sp>
        <p:nvSpPr>
          <p:cNvPr id="3" name="Subtitle 2"/>
          <p:cNvSpPr>
            <a:spLocks noGrp="1"/>
          </p:cNvSpPr>
          <p:nvPr>
            <p:ph type="subTitle" idx="1"/>
          </p:nvPr>
        </p:nvSpPr>
        <p:spPr>
          <a:xfrm>
            <a:off x="924584" y="3576821"/>
            <a:ext cx="3371851" cy="914400"/>
          </a:xfrm>
        </p:spPr>
        <p:txBody>
          <a:bodyPr>
            <a:normAutofit/>
          </a:bodyPr>
          <a:lstStyle/>
          <a:p>
            <a:r>
              <a:rPr lang="en-US" sz="2000" b="1" dirty="0"/>
              <a:t>Course: Generative Artificial Intelligence (PEC)</a:t>
            </a:r>
          </a:p>
        </p:txBody>
      </p:sp>
      <p:pic>
        <p:nvPicPr>
          <p:cNvPr id="5" name="Picture 4" descr="Magazine printing process">
            <a:extLst>
              <a:ext uri="{FF2B5EF4-FFF2-40B4-BE49-F238E27FC236}">
                <a16:creationId xmlns:a16="http://schemas.microsoft.com/office/drawing/2014/main" id="{ADCAAB70-03D1-01E3-6422-214BB6B5FA84}"/>
              </a:ext>
            </a:extLst>
          </p:cNvPr>
          <p:cNvPicPr>
            <a:picLocks noChangeAspect="1"/>
          </p:cNvPicPr>
          <p:nvPr/>
        </p:nvPicPr>
        <p:blipFill>
          <a:blip r:embed="rId2"/>
          <a:srcRect l="41130" r="22835" b="-1"/>
          <a:stretch>
            <a:fillRect/>
          </a:stretch>
        </p:blipFill>
        <p:spPr>
          <a:xfrm>
            <a:off x="6151921" y="990600"/>
            <a:ext cx="2005447" cy="4876800"/>
          </a:xfrm>
          <a:prstGeom prst="rect">
            <a:avLst/>
          </a:prstGeom>
        </p:spPr>
      </p:pic>
      <p:sp>
        <p:nvSpPr>
          <p:cNvPr id="4" name="Subtitle 2">
            <a:extLst>
              <a:ext uri="{FF2B5EF4-FFF2-40B4-BE49-F238E27FC236}">
                <a16:creationId xmlns:a16="http://schemas.microsoft.com/office/drawing/2014/main" id="{7BE83936-9A0E-0C8F-3768-2CF92ED4176B}"/>
              </a:ext>
            </a:extLst>
          </p:cNvPr>
          <p:cNvSpPr txBox="1">
            <a:spLocks/>
          </p:cNvSpPr>
          <p:nvPr/>
        </p:nvSpPr>
        <p:spPr>
          <a:xfrm>
            <a:off x="489008" y="4488397"/>
            <a:ext cx="3286579" cy="1379003"/>
          </a:xfrm>
          <a:prstGeom prst="rect">
            <a:avLst/>
          </a:prstGeom>
        </p:spPr>
        <p:txBody>
          <a:bodyPr vert="horz" lIns="91440" tIns="45720" rIns="91440" bIns="45720" rtlCol="0">
            <a:normAutofit fontScale="92500" lnSpcReduction="10000"/>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r>
              <a:rPr lang="en-US" sz="2000" b="1" dirty="0">
                <a:solidFill>
                  <a:schemeClr val="tx1">
                    <a:alpha val="55000"/>
                  </a:schemeClr>
                </a:solidFill>
              </a:rPr>
              <a:t>Group Members</a:t>
            </a:r>
          </a:p>
          <a:p>
            <a:pPr>
              <a:lnSpc>
                <a:spcPct val="90000"/>
              </a:lnSpc>
            </a:pPr>
            <a:r>
              <a:rPr lang="en-US" sz="1800" dirty="0">
                <a:solidFill>
                  <a:schemeClr val="tx1">
                    <a:alpha val="55000"/>
                  </a:schemeClr>
                </a:solidFill>
              </a:rPr>
              <a:t>202302040004 Nabil Ansari</a:t>
            </a:r>
          </a:p>
          <a:p>
            <a:pPr>
              <a:lnSpc>
                <a:spcPct val="90000"/>
              </a:lnSpc>
            </a:pPr>
            <a:r>
              <a:rPr lang="en-US" sz="1800" dirty="0">
                <a:solidFill>
                  <a:schemeClr val="tx1">
                    <a:alpha val="55000"/>
                  </a:schemeClr>
                </a:solidFill>
              </a:rPr>
              <a:t>202302040019 Gourav Sable 202201040015 Vaibhav Shinde</a:t>
            </a:r>
          </a:p>
          <a:p>
            <a:pPr>
              <a:lnSpc>
                <a:spcPct val="90000"/>
              </a:lnSpc>
            </a:pPr>
            <a:r>
              <a:rPr lang="en-US" sz="1800" dirty="0">
                <a:solidFill>
                  <a:schemeClr val="tx1">
                    <a:alpha val="55000"/>
                  </a:schemeClr>
                </a:solidFill>
              </a:rPr>
              <a:t>202201040135 Priyanshu Wagh</a:t>
            </a:r>
          </a:p>
        </p:txBody>
      </p:sp>
      <p:sp>
        <p:nvSpPr>
          <p:cNvPr id="6" name="Subtitle 2">
            <a:extLst>
              <a:ext uri="{FF2B5EF4-FFF2-40B4-BE49-F238E27FC236}">
                <a16:creationId xmlns:a16="http://schemas.microsoft.com/office/drawing/2014/main" id="{EA2E07F5-E5AC-DA3A-2040-E662547C89BF}"/>
              </a:ext>
            </a:extLst>
          </p:cNvPr>
          <p:cNvSpPr txBox="1">
            <a:spLocks/>
          </p:cNvSpPr>
          <p:nvPr/>
        </p:nvSpPr>
        <p:spPr>
          <a:xfrm>
            <a:off x="956771" y="2862070"/>
            <a:ext cx="3371851" cy="9144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endParaRPr lang="en-US" sz="2000" dirty="0">
              <a:solidFill>
                <a:schemeClr val="tx1">
                  <a:alpha val="55000"/>
                </a:schemeClr>
              </a:solidFill>
            </a:endParaRPr>
          </a:p>
        </p:txBody>
      </p:sp>
      <p:sp>
        <p:nvSpPr>
          <p:cNvPr id="7" name="Subtitle 2">
            <a:extLst>
              <a:ext uri="{FF2B5EF4-FFF2-40B4-BE49-F238E27FC236}">
                <a16:creationId xmlns:a16="http://schemas.microsoft.com/office/drawing/2014/main" id="{12E128FF-DF16-73FB-A79A-15564736F291}"/>
              </a:ext>
            </a:extLst>
          </p:cNvPr>
          <p:cNvSpPr txBox="1">
            <a:spLocks/>
          </p:cNvSpPr>
          <p:nvPr/>
        </p:nvSpPr>
        <p:spPr>
          <a:xfrm>
            <a:off x="956766" y="2570985"/>
            <a:ext cx="3371851" cy="914400"/>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r>
              <a:rPr lang="en-US" sz="2000" dirty="0">
                <a:solidFill>
                  <a:schemeClr val="tx1">
                    <a:alpha val="55000"/>
                  </a:schemeClr>
                </a:solidFill>
              </a:rPr>
              <a:t>Using VAE, GAN, Transformer &amp; Diffusion Models</a:t>
            </a:r>
          </a:p>
        </p:txBody>
      </p:sp>
      <p:sp>
        <p:nvSpPr>
          <p:cNvPr id="10" name="Subtitle 2">
            <a:extLst>
              <a:ext uri="{FF2B5EF4-FFF2-40B4-BE49-F238E27FC236}">
                <a16:creationId xmlns:a16="http://schemas.microsoft.com/office/drawing/2014/main" id="{8484BC77-346C-7F47-51C2-2211B44BA4F4}"/>
              </a:ext>
            </a:extLst>
          </p:cNvPr>
          <p:cNvSpPr txBox="1">
            <a:spLocks/>
          </p:cNvSpPr>
          <p:nvPr/>
        </p:nvSpPr>
        <p:spPr>
          <a:xfrm>
            <a:off x="3399927" y="4708769"/>
            <a:ext cx="3127654" cy="110109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90000"/>
              </a:lnSpc>
            </a:pPr>
            <a:r>
              <a:rPr lang="en-US" sz="1700" b="1" dirty="0">
                <a:solidFill>
                  <a:schemeClr val="tx1">
                    <a:alpha val="55000"/>
                  </a:schemeClr>
                </a:solidFill>
              </a:rPr>
              <a:t>Guide</a:t>
            </a:r>
            <a:r>
              <a:rPr lang="en-US" sz="1700" dirty="0">
                <a:solidFill>
                  <a:schemeClr val="tx1">
                    <a:alpha val="55000"/>
                  </a:schemeClr>
                </a:solidFill>
              </a:rPr>
              <a:t> : </a:t>
            </a:r>
          </a:p>
          <a:p>
            <a:pPr>
              <a:lnSpc>
                <a:spcPct val="90000"/>
              </a:lnSpc>
            </a:pPr>
            <a:r>
              <a:rPr lang="en-US" sz="1700" dirty="0">
                <a:solidFill>
                  <a:schemeClr val="tx1">
                    <a:alpha val="55000"/>
                  </a:schemeClr>
                </a:solidFill>
              </a:rPr>
              <a:t>Asst. Prof.  Savita Mane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7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1500"/>
                                  </p:stCondLst>
                                  <p:iterate>
                                    <p:tmPct val="10000"/>
                                  </p:iterate>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7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1500"/>
                                  </p:stCondLst>
                                  <p:iterate>
                                    <p:tmPct val="10000"/>
                                  </p:iterate>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7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1500"/>
                                  </p:stCondLst>
                                  <p:iterate>
                                    <p:tmPct val="10000"/>
                                  </p:iterate>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700"/>
                                        <p:tgtEl>
                                          <p:spTgt spid="4">
                                            <p:txEl>
                                              <p:pRg st="3" end="3"/>
                                            </p:txEl>
                                          </p:spTgt>
                                        </p:tgtEl>
                                      </p:cBhvr>
                                    </p:animEffect>
                                  </p:childTnLst>
                                </p:cTn>
                              </p:par>
                              <p:par>
                                <p:cTn id="29" presetID="10" presetClass="entr" presetSubtype="0" fill="hold" grpId="0" nodeType="withEffect" nodePh="1">
                                  <p:stCondLst>
                                    <p:cond delay="1500"/>
                                  </p:stCondLst>
                                  <p:endCondLst>
                                    <p:cond evt="begin" delay="0">
                                      <p:tn val="29"/>
                                    </p:cond>
                                  </p:endCondLst>
                                  <p:iterate>
                                    <p:tmPct val="10000"/>
                                  </p:iterate>
                                  <p:childTnLst>
                                    <p:set>
                                      <p:cBhvr>
                                        <p:cTn id="30" dur="1" fill="hold">
                                          <p:stCondLst>
                                            <p:cond delay="0"/>
                                          </p:stCondLst>
                                        </p:cTn>
                                        <p:tgtEl>
                                          <p:spTgt spid="6">
                                            <p:txEl>
                                              <p:pRg st="0" end="0"/>
                                            </p:txEl>
                                          </p:spTgt>
                                        </p:tgtEl>
                                        <p:attrNameLst>
                                          <p:attrName>style.visibility</p:attrName>
                                        </p:attrNameLst>
                                      </p:cBhvr>
                                      <p:to>
                                        <p:strVal val="visible"/>
                                      </p:to>
                                    </p:set>
                                    <p:animEffect transition="in" filter="fade">
                                      <p:cBhvr>
                                        <p:cTn id="31" dur="700"/>
                                        <p:tgtEl>
                                          <p:spTgt spid="6">
                                            <p:txEl>
                                              <p:pRg st="0" end="0"/>
                                            </p:txEl>
                                          </p:spTgt>
                                        </p:tgtEl>
                                      </p:cBhvr>
                                    </p:animEffect>
                                  </p:childTnLst>
                                </p:cTn>
                              </p:par>
                              <p:par>
                                <p:cTn id="32" presetID="10" presetClass="entr" presetSubtype="0" fill="hold" grpId="0" nodeType="withEffect">
                                  <p:stCondLst>
                                    <p:cond delay="1500"/>
                                  </p:stCondLst>
                                  <p:iterate>
                                    <p:tmPct val="10000"/>
                                  </p:iterate>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700"/>
                                        <p:tgtEl>
                                          <p:spTgt spid="7">
                                            <p:txEl>
                                              <p:pRg st="0" end="0"/>
                                            </p:txEl>
                                          </p:spTgt>
                                        </p:tgtEl>
                                      </p:cBhvr>
                                    </p:animEffect>
                                  </p:childTnLst>
                                </p:cTn>
                              </p:par>
                              <p:par>
                                <p:cTn id="35" presetID="10" presetClass="entr" presetSubtype="0" fill="hold" grpId="0" nodeType="withEffect">
                                  <p:stCondLst>
                                    <p:cond delay="1500"/>
                                  </p:stCondLst>
                                  <p:iterate>
                                    <p:tmPct val="10000"/>
                                  </p:iterate>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fade">
                                      <p:cBhvr>
                                        <p:cTn id="37" dur="700"/>
                                        <p:tgtEl>
                                          <p:spTgt spid="10">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1500"/>
                                  </p:stCondLst>
                                  <p:iterate>
                                    <p:tmPct val="10000"/>
                                  </p:iterate>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7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6" grpId="0" build="p"/>
      <p:bldP spid="7" grpId="0" build="p"/>
      <p:bldP spid="10"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6696" y="557190"/>
            <a:ext cx="3878139" cy="1671564"/>
          </a:xfrm>
        </p:spPr>
        <p:txBody>
          <a:bodyPr>
            <a:normAutofit/>
          </a:bodyPr>
          <a:lstStyle/>
          <a:p>
            <a:r>
              <a:rPr lang="en-US" sz="3500"/>
              <a:t>Technology Stack</a:t>
            </a:r>
          </a:p>
        </p:txBody>
      </p:sp>
      <p:pic>
        <p:nvPicPr>
          <p:cNvPr id="6" name="Picture 5">
            <a:extLst>
              <a:ext uri="{FF2B5EF4-FFF2-40B4-BE49-F238E27FC236}">
                <a16:creationId xmlns:a16="http://schemas.microsoft.com/office/drawing/2014/main" id="{8F3F0BF9-802F-26F0-2261-8B94B6452A0F}"/>
              </a:ext>
            </a:extLst>
          </p:cNvPr>
          <p:cNvPicPr>
            <a:picLocks noChangeAspect="1"/>
          </p:cNvPicPr>
          <p:nvPr/>
        </p:nvPicPr>
        <p:blipFill>
          <a:blip r:embed="rId2"/>
          <a:srcRect l="9623" r="38175"/>
          <a:stretch>
            <a:fillRect/>
          </a:stretch>
        </p:blipFill>
        <p:spPr>
          <a:xfrm>
            <a:off x="4637208" y="557189"/>
            <a:ext cx="3878139" cy="5571898"/>
          </a:xfrm>
          <a:prstGeom prst="rect">
            <a:avLst/>
          </a:prstGeom>
          <a:effectLst/>
        </p:spPr>
      </p:pic>
      <p:graphicFrame>
        <p:nvGraphicFramePr>
          <p:cNvPr id="5" name="Content Placeholder 2">
            <a:extLst>
              <a:ext uri="{FF2B5EF4-FFF2-40B4-BE49-F238E27FC236}">
                <a16:creationId xmlns:a16="http://schemas.microsoft.com/office/drawing/2014/main" id="{8CB92513-BC98-B6C2-002A-44F72E42D79D}"/>
              </a:ext>
            </a:extLst>
          </p:cNvPr>
          <p:cNvGraphicFramePr>
            <a:graphicFrameLocks noGrp="1"/>
          </p:cNvGraphicFramePr>
          <p:nvPr>
            <p:ph idx="1"/>
            <p:extLst>
              <p:ext uri="{D42A27DB-BD31-4B8C-83A1-F6EECF244321}">
                <p14:modId xmlns:p14="http://schemas.microsoft.com/office/powerpoint/2010/main" val="3778854304"/>
              </p:ext>
            </p:extLst>
          </p:nvPr>
        </p:nvGraphicFramePr>
        <p:xfrm>
          <a:off x="486697" y="1919059"/>
          <a:ext cx="3885184" cy="3731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US" sz="4700"/>
              <a:t>Implementation Workflow</a:t>
            </a:r>
          </a:p>
        </p:txBody>
      </p:sp>
      <p:sp>
        <p:nvSpPr>
          <p:cNvPr id="22"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1865313"/>
            <a:ext cx="7818120" cy="18288"/>
          </a:xfrm>
          <a:custGeom>
            <a:avLst/>
            <a:gdLst>
              <a:gd name="connsiteX0" fmla="*/ 0 w 7818120"/>
              <a:gd name="connsiteY0" fmla="*/ 0 h 18288"/>
              <a:gd name="connsiteX1" fmla="*/ 416966 w 7818120"/>
              <a:gd name="connsiteY1" fmla="*/ 0 h 18288"/>
              <a:gd name="connsiteX2" fmla="*/ 1146658 w 7818120"/>
              <a:gd name="connsiteY2" fmla="*/ 0 h 18288"/>
              <a:gd name="connsiteX3" fmla="*/ 1563624 w 7818120"/>
              <a:gd name="connsiteY3" fmla="*/ 0 h 18288"/>
              <a:gd name="connsiteX4" fmla="*/ 2136953 w 7818120"/>
              <a:gd name="connsiteY4" fmla="*/ 0 h 18288"/>
              <a:gd name="connsiteX5" fmla="*/ 2944825 w 7818120"/>
              <a:gd name="connsiteY5" fmla="*/ 0 h 18288"/>
              <a:gd name="connsiteX6" fmla="*/ 3596335 w 7818120"/>
              <a:gd name="connsiteY6" fmla="*/ 0 h 18288"/>
              <a:gd name="connsiteX7" fmla="*/ 4326026 w 7818120"/>
              <a:gd name="connsiteY7" fmla="*/ 0 h 18288"/>
              <a:gd name="connsiteX8" fmla="*/ 4899355 w 7818120"/>
              <a:gd name="connsiteY8" fmla="*/ 0 h 18288"/>
              <a:gd name="connsiteX9" fmla="*/ 5550865 w 7818120"/>
              <a:gd name="connsiteY9" fmla="*/ 0 h 18288"/>
              <a:gd name="connsiteX10" fmla="*/ 6358738 w 7818120"/>
              <a:gd name="connsiteY10" fmla="*/ 0 h 18288"/>
              <a:gd name="connsiteX11" fmla="*/ 6853885 w 7818120"/>
              <a:gd name="connsiteY11" fmla="*/ 0 h 18288"/>
              <a:gd name="connsiteX12" fmla="*/ 7818120 w 7818120"/>
              <a:gd name="connsiteY12" fmla="*/ 0 h 18288"/>
              <a:gd name="connsiteX13" fmla="*/ 7818120 w 7818120"/>
              <a:gd name="connsiteY13" fmla="*/ 18288 h 18288"/>
              <a:gd name="connsiteX14" fmla="*/ 7244791 w 7818120"/>
              <a:gd name="connsiteY14" fmla="*/ 18288 h 18288"/>
              <a:gd name="connsiteX15" fmla="*/ 6827825 w 7818120"/>
              <a:gd name="connsiteY15" fmla="*/ 18288 h 18288"/>
              <a:gd name="connsiteX16" fmla="*/ 6176315 w 7818120"/>
              <a:gd name="connsiteY16" fmla="*/ 18288 h 18288"/>
              <a:gd name="connsiteX17" fmla="*/ 5681167 w 7818120"/>
              <a:gd name="connsiteY17" fmla="*/ 18288 h 18288"/>
              <a:gd name="connsiteX18" fmla="*/ 5029657 w 7818120"/>
              <a:gd name="connsiteY18" fmla="*/ 18288 h 18288"/>
              <a:gd name="connsiteX19" fmla="*/ 4378147 w 7818120"/>
              <a:gd name="connsiteY19" fmla="*/ 18288 h 18288"/>
              <a:gd name="connsiteX20" fmla="*/ 3726637 w 7818120"/>
              <a:gd name="connsiteY20" fmla="*/ 18288 h 18288"/>
              <a:gd name="connsiteX21" fmla="*/ 3075127 w 7818120"/>
              <a:gd name="connsiteY21" fmla="*/ 18288 h 18288"/>
              <a:gd name="connsiteX22" fmla="*/ 2501798 w 7818120"/>
              <a:gd name="connsiteY22" fmla="*/ 18288 h 18288"/>
              <a:gd name="connsiteX23" fmla="*/ 1772107 w 7818120"/>
              <a:gd name="connsiteY23" fmla="*/ 18288 h 18288"/>
              <a:gd name="connsiteX24" fmla="*/ 1120597 w 7818120"/>
              <a:gd name="connsiteY24" fmla="*/ 18288 h 18288"/>
              <a:gd name="connsiteX25" fmla="*/ 0 w 7818120"/>
              <a:gd name="connsiteY25" fmla="*/ 18288 h 18288"/>
              <a:gd name="connsiteX26" fmla="*/ 0 w 7818120"/>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818120" h="18288" fill="none" extrusionOk="0">
                <a:moveTo>
                  <a:pt x="0" y="0"/>
                </a:moveTo>
                <a:cubicBezTo>
                  <a:pt x="121520" y="-12182"/>
                  <a:pt x="211324" y="18247"/>
                  <a:pt x="416966" y="0"/>
                </a:cubicBezTo>
                <a:cubicBezTo>
                  <a:pt x="622608" y="-18247"/>
                  <a:pt x="891241" y="-13744"/>
                  <a:pt x="1146658" y="0"/>
                </a:cubicBezTo>
                <a:cubicBezTo>
                  <a:pt x="1402075" y="13744"/>
                  <a:pt x="1378880" y="-8543"/>
                  <a:pt x="1563624" y="0"/>
                </a:cubicBezTo>
                <a:cubicBezTo>
                  <a:pt x="1748368" y="8543"/>
                  <a:pt x="1972300" y="7443"/>
                  <a:pt x="2136953" y="0"/>
                </a:cubicBezTo>
                <a:cubicBezTo>
                  <a:pt x="2301606" y="-7443"/>
                  <a:pt x="2679634" y="12382"/>
                  <a:pt x="2944825" y="0"/>
                </a:cubicBezTo>
                <a:cubicBezTo>
                  <a:pt x="3210016" y="-12382"/>
                  <a:pt x="3409232" y="17967"/>
                  <a:pt x="3596335" y="0"/>
                </a:cubicBezTo>
                <a:cubicBezTo>
                  <a:pt x="3783438" y="-17967"/>
                  <a:pt x="4002523" y="-28578"/>
                  <a:pt x="4326026" y="0"/>
                </a:cubicBezTo>
                <a:cubicBezTo>
                  <a:pt x="4649529" y="28578"/>
                  <a:pt x="4777384" y="-3624"/>
                  <a:pt x="4899355" y="0"/>
                </a:cubicBezTo>
                <a:cubicBezTo>
                  <a:pt x="5021326" y="3624"/>
                  <a:pt x="5317653" y="1281"/>
                  <a:pt x="5550865" y="0"/>
                </a:cubicBezTo>
                <a:cubicBezTo>
                  <a:pt x="5784077" y="-1281"/>
                  <a:pt x="6142956" y="-39637"/>
                  <a:pt x="6358738" y="0"/>
                </a:cubicBezTo>
                <a:cubicBezTo>
                  <a:pt x="6574520" y="39637"/>
                  <a:pt x="6724785" y="-4460"/>
                  <a:pt x="6853885" y="0"/>
                </a:cubicBezTo>
                <a:cubicBezTo>
                  <a:pt x="6982985" y="4460"/>
                  <a:pt x="7403044" y="-1955"/>
                  <a:pt x="7818120" y="0"/>
                </a:cubicBezTo>
                <a:cubicBezTo>
                  <a:pt x="7817988" y="7702"/>
                  <a:pt x="7817908" y="13511"/>
                  <a:pt x="7818120" y="18288"/>
                </a:cubicBezTo>
                <a:cubicBezTo>
                  <a:pt x="7698847" y="-3267"/>
                  <a:pt x="7390924" y="22979"/>
                  <a:pt x="7244791" y="18288"/>
                </a:cubicBezTo>
                <a:cubicBezTo>
                  <a:pt x="7098658" y="13597"/>
                  <a:pt x="6952735" y="29357"/>
                  <a:pt x="6827825" y="18288"/>
                </a:cubicBezTo>
                <a:cubicBezTo>
                  <a:pt x="6702915" y="7219"/>
                  <a:pt x="6338661" y="34530"/>
                  <a:pt x="6176315" y="18288"/>
                </a:cubicBezTo>
                <a:cubicBezTo>
                  <a:pt x="6013969" y="2047"/>
                  <a:pt x="5850602" y="6362"/>
                  <a:pt x="5681167" y="18288"/>
                </a:cubicBezTo>
                <a:cubicBezTo>
                  <a:pt x="5511732" y="30214"/>
                  <a:pt x="5312143" y="419"/>
                  <a:pt x="5029657" y="18288"/>
                </a:cubicBezTo>
                <a:cubicBezTo>
                  <a:pt x="4747171" y="36158"/>
                  <a:pt x="4655062" y="30740"/>
                  <a:pt x="4378147" y="18288"/>
                </a:cubicBezTo>
                <a:cubicBezTo>
                  <a:pt x="4101232" y="5837"/>
                  <a:pt x="4037646" y="44706"/>
                  <a:pt x="3726637" y="18288"/>
                </a:cubicBezTo>
                <a:cubicBezTo>
                  <a:pt x="3415628" y="-8130"/>
                  <a:pt x="3321756" y="45507"/>
                  <a:pt x="3075127" y="18288"/>
                </a:cubicBezTo>
                <a:cubicBezTo>
                  <a:pt x="2828498" y="-8931"/>
                  <a:pt x="2684733" y="14853"/>
                  <a:pt x="2501798" y="18288"/>
                </a:cubicBezTo>
                <a:cubicBezTo>
                  <a:pt x="2318863" y="21723"/>
                  <a:pt x="2121844" y="-13013"/>
                  <a:pt x="1772107" y="18288"/>
                </a:cubicBezTo>
                <a:cubicBezTo>
                  <a:pt x="1422370" y="49589"/>
                  <a:pt x="1431548" y="31666"/>
                  <a:pt x="1120597" y="18288"/>
                </a:cubicBezTo>
                <a:cubicBezTo>
                  <a:pt x="809646" y="4911"/>
                  <a:pt x="246393" y="56240"/>
                  <a:pt x="0" y="18288"/>
                </a:cubicBezTo>
                <a:cubicBezTo>
                  <a:pt x="129" y="13298"/>
                  <a:pt x="-675" y="6857"/>
                  <a:pt x="0" y="0"/>
                </a:cubicBezTo>
                <a:close/>
              </a:path>
              <a:path w="7818120" h="18288" stroke="0" extrusionOk="0">
                <a:moveTo>
                  <a:pt x="0" y="0"/>
                </a:moveTo>
                <a:cubicBezTo>
                  <a:pt x="177487" y="-4302"/>
                  <a:pt x="287499" y="4997"/>
                  <a:pt x="573329" y="0"/>
                </a:cubicBezTo>
                <a:cubicBezTo>
                  <a:pt x="859159" y="-4997"/>
                  <a:pt x="821965" y="-336"/>
                  <a:pt x="990295" y="0"/>
                </a:cubicBezTo>
                <a:cubicBezTo>
                  <a:pt x="1158625" y="336"/>
                  <a:pt x="1587918" y="-4681"/>
                  <a:pt x="1798168" y="0"/>
                </a:cubicBezTo>
                <a:cubicBezTo>
                  <a:pt x="2008418" y="4681"/>
                  <a:pt x="2088841" y="-2754"/>
                  <a:pt x="2371496" y="0"/>
                </a:cubicBezTo>
                <a:cubicBezTo>
                  <a:pt x="2654151" y="2754"/>
                  <a:pt x="2701462" y="-24976"/>
                  <a:pt x="2944825" y="0"/>
                </a:cubicBezTo>
                <a:cubicBezTo>
                  <a:pt x="3188188" y="24976"/>
                  <a:pt x="3511636" y="25407"/>
                  <a:pt x="3752698" y="0"/>
                </a:cubicBezTo>
                <a:cubicBezTo>
                  <a:pt x="3993760" y="-25407"/>
                  <a:pt x="4107153" y="6432"/>
                  <a:pt x="4247845" y="0"/>
                </a:cubicBezTo>
                <a:cubicBezTo>
                  <a:pt x="4388537" y="-6432"/>
                  <a:pt x="4835598" y="-5108"/>
                  <a:pt x="5055718" y="0"/>
                </a:cubicBezTo>
                <a:cubicBezTo>
                  <a:pt x="5275838" y="5108"/>
                  <a:pt x="5461006" y="-24536"/>
                  <a:pt x="5863590" y="0"/>
                </a:cubicBezTo>
                <a:cubicBezTo>
                  <a:pt x="6266174" y="24536"/>
                  <a:pt x="6355549" y="-19657"/>
                  <a:pt x="6515100" y="0"/>
                </a:cubicBezTo>
                <a:cubicBezTo>
                  <a:pt x="6674651" y="19657"/>
                  <a:pt x="7275423" y="-57462"/>
                  <a:pt x="7818120" y="0"/>
                </a:cubicBezTo>
                <a:cubicBezTo>
                  <a:pt x="7818132" y="8833"/>
                  <a:pt x="7818660" y="9830"/>
                  <a:pt x="7818120" y="18288"/>
                </a:cubicBezTo>
                <a:cubicBezTo>
                  <a:pt x="7610240" y="4606"/>
                  <a:pt x="7521789" y="7721"/>
                  <a:pt x="7401154" y="18288"/>
                </a:cubicBezTo>
                <a:cubicBezTo>
                  <a:pt x="7280519" y="28855"/>
                  <a:pt x="6930719" y="4225"/>
                  <a:pt x="6593281" y="18288"/>
                </a:cubicBezTo>
                <a:cubicBezTo>
                  <a:pt x="6255843" y="32351"/>
                  <a:pt x="6286682" y="1162"/>
                  <a:pt x="6098134" y="18288"/>
                </a:cubicBezTo>
                <a:cubicBezTo>
                  <a:pt x="5909586" y="35414"/>
                  <a:pt x="5602789" y="48596"/>
                  <a:pt x="5446624" y="18288"/>
                </a:cubicBezTo>
                <a:cubicBezTo>
                  <a:pt x="5290459" y="-12020"/>
                  <a:pt x="4917039" y="21960"/>
                  <a:pt x="4638751" y="18288"/>
                </a:cubicBezTo>
                <a:cubicBezTo>
                  <a:pt x="4360463" y="14616"/>
                  <a:pt x="4304690" y="5450"/>
                  <a:pt x="3987241" y="18288"/>
                </a:cubicBezTo>
                <a:cubicBezTo>
                  <a:pt x="3669792" y="31127"/>
                  <a:pt x="3758742" y="32551"/>
                  <a:pt x="3570275" y="18288"/>
                </a:cubicBezTo>
                <a:cubicBezTo>
                  <a:pt x="3381808" y="4025"/>
                  <a:pt x="3267153" y="36200"/>
                  <a:pt x="3075127" y="18288"/>
                </a:cubicBezTo>
                <a:cubicBezTo>
                  <a:pt x="2883101" y="376"/>
                  <a:pt x="2665825" y="10973"/>
                  <a:pt x="2267255" y="18288"/>
                </a:cubicBezTo>
                <a:cubicBezTo>
                  <a:pt x="1868685" y="25603"/>
                  <a:pt x="1884698" y="28410"/>
                  <a:pt x="1615745" y="18288"/>
                </a:cubicBezTo>
                <a:cubicBezTo>
                  <a:pt x="1346792" y="8167"/>
                  <a:pt x="1320952" y="10430"/>
                  <a:pt x="1120597" y="18288"/>
                </a:cubicBezTo>
                <a:cubicBezTo>
                  <a:pt x="920242" y="26146"/>
                  <a:pt x="556507" y="50790"/>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E905D55-C628-69C8-3200-A7FB939B4BB6}"/>
              </a:ext>
            </a:extLst>
          </p:cNvPr>
          <p:cNvGraphicFramePr>
            <a:graphicFrameLocks noGrp="1"/>
          </p:cNvGraphicFramePr>
          <p:nvPr>
            <p:ph idx="1"/>
            <p:extLst>
              <p:ext uri="{D42A27DB-BD31-4B8C-83A1-F6EECF244321}">
                <p14:modId xmlns:p14="http://schemas.microsoft.com/office/powerpoint/2010/main" val="309981313"/>
              </p:ext>
            </p:extLst>
          </p:nvPr>
        </p:nvGraphicFramePr>
        <p:xfrm>
          <a:off x="628650" y="2228087"/>
          <a:ext cx="78867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sz="2800">
                <a:solidFill>
                  <a:srgbClr val="FFFFFF"/>
                </a:solidFill>
              </a:rPr>
              <a:t>Mathematical Formulation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anchor="ctr">
            <a:normAutofit/>
          </a:bodyPr>
          <a:lstStyle/>
          <a:p>
            <a:r>
              <a:rPr lang="en-US" dirty="0"/>
              <a:t>VAE Loss: L_VAE = E[log p(</a:t>
            </a:r>
            <a:r>
              <a:rPr lang="en-US" dirty="0" err="1"/>
              <a:t>x|z</a:t>
            </a:r>
            <a:r>
              <a:rPr lang="en-US" dirty="0"/>
              <a:t>)] - </a:t>
            </a:r>
            <a:r>
              <a:rPr lang="el-GR" dirty="0"/>
              <a:t>β </a:t>
            </a:r>
            <a:r>
              <a:rPr lang="en-US" dirty="0"/>
              <a:t>KL(q(</a:t>
            </a:r>
            <a:r>
              <a:rPr lang="en-US" dirty="0" err="1"/>
              <a:t>z|x</a:t>
            </a:r>
            <a:r>
              <a:rPr lang="en-US" dirty="0"/>
              <a:t>) || p(z))</a:t>
            </a:r>
          </a:p>
          <a:p>
            <a:pPr marL="0" indent="0">
              <a:buNone/>
            </a:pPr>
            <a:endParaRPr lang="en-US" dirty="0"/>
          </a:p>
          <a:p>
            <a:r>
              <a:rPr lang="en-US" dirty="0"/>
              <a:t>Diffusion Loss: L_DM = E[||</a:t>
            </a:r>
            <a:r>
              <a:rPr lang="el-GR" dirty="0"/>
              <a:t>ε - εθ(</a:t>
            </a:r>
            <a:r>
              <a:rPr lang="en-US" dirty="0"/>
              <a:t>noised x, t, c)||²]</a:t>
            </a:r>
          </a:p>
          <a:p>
            <a:pPr marL="0" indent="0">
              <a:buNone/>
            </a:pPr>
            <a:endParaRPr lang="en-US" dirty="0"/>
          </a:p>
          <a:p>
            <a:r>
              <a:rPr lang="en-US" dirty="0"/>
              <a:t>GAN Loss: L_GAN = </a:t>
            </a:r>
            <a:r>
              <a:rPr lang="en-US" dirty="0" err="1"/>
              <a:t>min_G</a:t>
            </a:r>
            <a:r>
              <a:rPr lang="en-US" dirty="0"/>
              <a:t> </a:t>
            </a:r>
            <a:r>
              <a:rPr lang="en-US" dirty="0" err="1"/>
              <a:t>max_D</a:t>
            </a:r>
            <a:r>
              <a:rPr lang="en-US" dirty="0"/>
              <a:t> E[log D(</a:t>
            </a:r>
            <a:r>
              <a:rPr lang="en-US" dirty="0" err="1"/>
              <a:t>x|c</a:t>
            </a:r>
            <a:r>
              <a:rPr lang="en-US" dirty="0"/>
              <a:t>)] + E[log(1 - D(G(</a:t>
            </a:r>
            <a:r>
              <a:rPr lang="en-US" dirty="0" err="1"/>
              <a:t>z'|c</a:t>
            </a:r>
            <a:r>
              <a:rPr lang="en-US" dirty="0"/>
              <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6250" y="640823"/>
            <a:ext cx="2563994" cy="5583148"/>
          </a:xfrm>
        </p:spPr>
        <p:txBody>
          <a:bodyPr anchor="ctr">
            <a:normAutofit/>
          </a:bodyPr>
          <a:lstStyle/>
          <a:p>
            <a:r>
              <a:rPr lang="en-US" sz="4700"/>
              <a:t>Expected Results</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44313" y="3465005"/>
            <a:ext cx="5410200" cy="13716"/>
          </a:xfrm>
          <a:custGeom>
            <a:avLst/>
            <a:gdLst>
              <a:gd name="connsiteX0" fmla="*/ 0 w 5410200"/>
              <a:gd name="connsiteY0" fmla="*/ 0 h 13716"/>
              <a:gd name="connsiteX1" fmla="*/ 568071 w 5410200"/>
              <a:gd name="connsiteY1" fmla="*/ 0 h 13716"/>
              <a:gd name="connsiteX2" fmla="*/ 1298448 w 5410200"/>
              <a:gd name="connsiteY2" fmla="*/ 0 h 13716"/>
              <a:gd name="connsiteX3" fmla="*/ 1920621 w 5410200"/>
              <a:gd name="connsiteY3" fmla="*/ 0 h 13716"/>
              <a:gd name="connsiteX4" fmla="*/ 2488692 w 5410200"/>
              <a:gd name="connsiteY4" fmla="*/ 0 h 13716"/>
              <a:gd name="connsiteX5" fmla="*/ 3219069 w 5410200"/>
              <a:gd name="connsiteY5" fmla="*/ 0 h 13716"/>
              <a:gd name="connsiteX6" fmla="*/ 3895344 w 5410200"/>
              <a:gd name="connsiteY6" fmla="*/ 0 h 13716"/>
              <a:gd name="connsiteX7" fmla="*/ 4571619 w 5410200"/>
              <a:gd name="connsiteY7" fmla="*/ 0 h 13716"/>
              <a:gd name="connsiteX8" fmla="*/ 5410200 w 5410200"/>
              <a:gd name="connsiteY8" fmla="*/ 0 h 13716"/>
              <a:gd name="connsiteX9" fmla="*/ 5410200 w 5410200"/>
              <a:gd name="connsiteY9" fmla="*/ 13716 h 13716"/>
              <a:gd name="connsiteX10" fmla="*/ 4842129 w 5410200"/>
              <a:gd name="connsiteY10" fmla="*/ 13716 h 13716"/>
              <a:gd name="connsiteX11" fmla="*/ 4328160 w 5410200"/>
              <a:gd name="connsiteY11" fmla="*/ 13716 h 13716"/>
              <a:gd name="connsiteX12" fmla="*/ 3597783 w 5410200"/>
              <a:gd name="connsiteY12" fmla="*/ 13716 h 13716"/>
              <a:gd name="connsiteX13" fmla="*/ 3029712 w 5410200"/>
              <a:gd name="connsiteY13" fmla="*/ 13716 h 13716"/>
              <a:gd name="connsiteX14" fmla="*/ 2299335 w 5410200"/>
              <a:gd name="connsiteY14" fmla="*/ 13716 h 13716"/>
              <a:gd name="connsiteX15" fmla="*/ 1514856 w 5410200"/>
              <a:gd name="connsiteY15" fmla="*/ 13716 h 13716"/>
              <a:gd name="connsiteX16" fmla="*/ 892683 w 5410200"/>
              <a:gd name="connsiteY16" fmla="*/ 13716 h 13716"/>
              <a:gd name="connsiteX17" fmla="*/ 0 w 5410200"/>
              <a:gd name="connsiteY17" fmla="*/ 13716 h 13716"/>
              <a:gd name="connsiteX18" fmla="*/ 0 w 5410200"/>
              <a:gd name="connsiteY1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3716"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09587" y="2854"/>
                  <a:pt x="5409791" y="9451"/>
                  <a:pt x="5410200" y="13716"/>
                </a:cubicBezTo>
                <a:cubicBezTo>
                  <a:pt x="5139060" y="2179"/>
                  <a:pt x="5121593" y="26463"/>
                  <a:pt x="4842129" y="13716"/>
                </a:cubicBezTo>
                <a:cubicBezTo>
                  <a:pt x="4562665" y="969"/>
                  <a:pt x="4448273" y="4915"/>
                  <a:pt x="4328160" y="13716"/>
                </a:cubicBezTo>
                <a:cubicBezTo>
                  <a:pt x="4208047" y="22517"/>
                  <a:pt x="3760936" y="17995"/>
                  <a:pt x="3597783" y="13716"/>
                </a:cubicBezTo>
                <a:cubicBezTo>
                  <a:pt x="3434630" y="9437"/>
                  <a:pt x="3299718" y="28641"/>
                  <a:pt x="3029712" y="13716"/>
                </a:cubicBezTo>
                <a:cubicBezTo>
                  <a:pt x="2759706" y="-1209"/>
                  <a:pt x="2640159" y="22822"/>
                  <a:pt x="2299335" y="13716"/>
                </a:cubicBezTo>
                <a:cubicBezTo>
                  <a:pt x="1958511" y="4610"/>
                  <a:pt x="1801186" y="24413"/>
                  <a:pt x="1514856" y="13716"/>
                </a:cubicBezTo>
                <a:cubicBezTo>
                  <a:pt x="1228526" y="3019"/>
                  <a:pt x="1063509" y="-9877"/>
                  <a:pt x="892683" y="13716"/>
                </a:cubicBezTo>
                <a:cubicBezTo>
                  <a:pt x="721857" y="37309"/>
                  <a:pt x="186945" y="-25469"/>
                  <a:pt x="0" y="13716"/>
                </a:cubicBezTo>
                <a:cubicBezTo>
                  <a:pt x="-342" y="9537"/>
                  <a:pt x="-97" y="6817"/>
                  <a:pt x="0" y="0"/>
                </a:cubicBezTo>
                <a:close/>
              </a:path>
              <a:path w="5410200" h="13716"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10660" y="2787"/>
                  <a:pt x="5410166" y="9748"/>
                  <a:pt x="5410200" y="13716"/>
                </a:cubicBezTo>
                <a:cubicBezTo>
                  <a:pt x="5163327" y="36922"/>
                  <a:pt x="5008749" y="6121"/>
                  <a:pt x="4842129" y="13716"/>
                </a:cubicBezTo>
                <a:cubicBezTo>
                  <a:pt x="4675509" y="21311"/>
                  <a:pt x="4433401" y="-5187"/>
                  <a:pt x="4165854" y="13716"/>
                </a:cubicBezTo>
                <a:cubicBezTo>
                  <a:pt x="3898308" y="32619"/>
                  <a:pt x="3809032" y="-13282"/>
                  <a:pt x="3543681" y="13716"/>
                </a:cubicBezTo>
                <a:cubicBezTo>
                  <a:pt x="3278330" y="40714"/>
                  <a:pt x="3073876" y="-20489"/>
                  <a:pt x="2759202" y="13716"/>
                </a:cubicBezTo>
                <a:cubicBezTo>
                  <a:pt x="2444528" y="47921"/>
                  <a:pt x="2204144" y="-1200"/>
                  <a:pt x="1974723" y="13716"/>
                </a:cubicBezTo>
                <a:cubicBezTo>
                  <a:pt x="1745302" y="28632"/>
                  <a:pt x="1602335" y="26918"/>
                  <a:pt x="1406652" y="13716"/>
                </a:cubicBezTo>
                <a:cubicBezTo>
                  <a:pt x="1210969" y="514"/>
                  <a:pt x="923948" y="-1411"/>
                  <a:pt x="730377" y="13716"/>
                </a:cubicBezTo>
                <a:cubicBezTo>
                  <a:pt x="536806" y="28843"/>
                  <a:pt x="336496" y="-4713"/>
                  <a:pt x="0" y="13716"/>
                </a:cubicBezTo>
                <a:cubicBezTo>
                  <a:pt x="-535" y="9547"/>
                  <a:pt x="488" y="451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00F0BEFE-5301-64DE-79F4-69D61559E07F}"/>
              </a:ext>
            </a:extLst>
          </p:cNvPr>
          <p:cNvGraphicFramePr>
            <a:graphicFrameLocks noGrp="1"/>
          </p:cNvGraphicFramePr>
          <p:nvPr>
            <p:ph idx="1"/>
            <p:extLst>
              <p:ext uri="{D42A27DB-BD31-4B8C-83A1-F6EECF244321}">
                <p14:modId xmlns:p14="http://schemas.microsoft.com/office/powerpoint/2010/main" val="3775425237"/>
              </p:ext>
            </p:extLst>
          </p:nvPr>
        </p:nvGraphicFramePr>
        <p:xfrm>
          <a:off x="3486013" y="640822"/>
          <a:ext cx="5175384"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39C5C-4B6F-158E-D587-A7F9B5EFA132}"/>
              </a:ext>
            </a:extLst>
          </p:cNvPr>
          <p:cNvSpPr>
            <a:spLocks noGrp="1"/>
          </p:cNvSpPr>
          <p:nvPr>
            <p:ph type="title"/>
          </p:nvPr>
        </p:nvSpPr>
        <p:spPr/>
        <p:txBody>
          <a:bodyPr/>
          <a:lstStyle/>
          <a:p>
            <a:r>
              <a:rPr lang="en-IN" dirty="0"/>
              <a:t>Evaluation Metrics</a:t>
            </a:r>
          </a:p>
        </p:txBody>
      </p:sp>
      <p:pic>
        <p:nvPicPr>
          <p:cNvPr id="5" name="Picture 4" descr="A screenshot of a computer screen&#10;&#10;AI-generated content may be incorrect.">
            <a:extLst>
              <a:ext uri="{FF2B5EF4-FFF2-40B4-BE49-F238E27FC236}">
                <a16:creationId xmlns:a16="http://schemas.microsoft.com/office/drawing/2014/main" id="{2A744F75-C5F5-4194-5BA2-E25D05AA3E2C}"/>
              </a:ext>
            </a:extLst>
          </p:cNvPr>
          <p:cNvPicPr>
            <a:picLocks noChangeAspect="1"/>
          </p:cNvPicPr>
          <p:nvPr/>
        </p:nvPicPr>
        <p:blipFill>
          <a:blip r:embed="rId2"/>
          <a:stretch>
            <a:fillRect/>
          </a:stretch>
        </p:blipFill>
        <p:spPr>
          <a:xfrm>
            <a:off x="561415" y="2023866"/>
            <a:ext cx="8021169" cy="2810267"/>
          </a:xfrm>
          <a:prstGeom prst="rect">
            <a:avLst/>
          </a:prstGeom>
        </p:spPr>
      </p:pic>
      <p:sp>
        <p:nvSpPr>
          <p:cNvPr id="3" name="TextBox 2">
            <a:extLst>
              <a:ext uri="{FF2B5EF4-FFF2-40B4-BE49-F238E27FC236}">
                <a16:creationId xmlns:a16="http://schemas.microsoft.com/office/drawing/2014/main" id="{FE3FF25D-95D6-C404-0E9A-7E30AAF7D321}"/>
              </a:ext>
            </a:extLst>
          </p:cNvPr>
          <p:cNvSpPr txBox="1"/>
          <p:nvPr/>
        </p:nvSpPr>
        <p:spPr>
          <a:xfrm>
            <a:off x="973393" y="5242740"/>
            <a:ext cx="6912077" cy="369332"/>
          </a:xfrm>
          <a:prstGeom prst="rect">
            <a:avLst/>
          </a:prstGeom>
          <a:noFill/>
        </p:spPr>
        <p:txBody>
          <a:bodyPr wrap="square" rtlCol="0">
            <a:spAutoFit/>
          </a:bodyPr>
          <a:lstStyle/>
          <a:p>
            <a:r>
              <a:rPr lang="en-IN" dirty="0"/>
              <a:t>As per 25 EPOCHS per Model , following results are obtained.</a:t>
            </a:r>
          </a:p>
        </p:txBody>
      </p:sp>
    </p:spTree>
    <p:extLst>
      <p:ext uri="{BB962C8B-B14F-4D97-AF65-F5344CB8AC3E}">
        <p14:creationId xmlns:p14="http://schemas.microsoft.com/office/powerpoint/2010/main" val="803629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C022B4-AD35-F6EA-BFD1-E6E26DC43A2C}"/>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0B6119-2E53-C957-C469-31C2DD9892DD}"/>
              </a:ext>
            </a:extLst>
          </p:cNvPr>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Comparative Analysis</a:t>
            </a:r>
          </a:p>
        </p:txBody>
      </p:sp>
      <p:sp>
        <p:nvSpPr>
          <p:cNvPr id="7" name="TextBox 6">
            <a:extLst>
              <a:ext uri="{FF2B5EF4-FFF2-40B4-BE49-F238E27FC236}">
                <a16:creationId xmlns:a16="http://schemas.microsoft.com/office/drawing/2014/main" id="{9B54C06F-79F3-74B4-E8E0-A9BF36849633}"/>
              </a:ext>
            </a:extLst>
          </p:cNvPr>
          <p:cNvSpPr txBox="1"/>
          <p:nvPr/>
        </p:nvSpPr>
        <p:spPr>
          <a:xfrm>
            <a:off x="1248697" y="2448232"/>
            <a:ext cx="184731" cy="369332"/>
          </a:xfrm>
          <a:prstGeom prst="rect">
            <a:avLst/>
          </a:prstGeom>
          <a:noFill/>
        </p:spPr>
        <p:txBody>
          <a:bodyPr wrap="none" rtlCol="0">
            <a:spAutoFit/>
          </a:bodyPr>
          <a:lstStyle/>
          <a:p>
            <a:endParaRPr lang="en-IN" dirty="0"/>
          </a:p>
        </p:txBody>
      </p:sp>
      <p:graphicFrame>
        <p:nvGraphicFramePr>
          <p:cNvPr id="8" name="Table 7">
            <a:extLst>
              <a:ext uri="{FF2B5EF4-FFF2-40B4-BE49-F238E27FC236}">
                <a16:creationId xmlns:a16="http://schemas.microsoft.com/office/drawing/2014/main" id="{3FBFD373-9D1B-289C-0D78-AB237FB0CE4F}"/>
              </a:ext>
            </a:extLst>
          </p:cNvPr>
          <p:cNvGraphicFramePr>
            <a:graphicFrameLocks noGrp="1"/>
          </p:cNvGraphicFramePr>
          <p:nvPr>
            <p:extLst>
              <p:ext uri="{D42A27DB-BD31-4B8C-83A1-F6EECF244321}">
                <p14:modId xmlns:p14="http://schemas.microsoft.com/office/powerpoint/2010/main" val="570907131"/>
              </p:ext>
            </p:extLst>
          </p:nvPr>
        </p:nvGraphicFramePr>
        <p:xfrm>
          <a:off x="91440" y="1655276"/>
          <a:ext cx="8985504" cy="5013749"/>
        </p:xfrm>
        <a:graphic>
          <a:graphicData uri="http://schemas.openxmlformats.org/drawingml/2006/table">
            <a:tbl>
              <a:tblPr/>
              <a:tblGrid>
                <a:gridCol w="1109199">
                  <a:extLst>
                    <a:ext uri="{9D8B030D-6E8A-4147-A177-3AD203B41FA5}">
                      <a16:colId xmlns:a16="http://schemas.microsoft.com/office/drawing/2014/main" val="2854255214"/>
                    </a:ext>
                  </a:extLst>
                </a:gridCol>
                <a:gridCol w="1487602">
                  <a:extLst>
                    <a:ext uri="{9D8B030D-6E8A-4147-A177-3AD203B41FA5}">
                      <a16:colId xmlns:a16="http://schemas.microsoft.com/office/drawing/2014/main" val="3812791309"/>
                    </a:ext>
                  </a:extLst>
                </a:gridCol>
                <a:gridCol w="1604143">
                  <a:extLst>
                    <a:ext uri="{9D8B030D-6E8A-4147-A177-3AD203B41FA5}">
                      <a16:colId xmlns:a16="http://schemas.microsoft.com/office/drawing/2014/main" val="2456700810"/>
                    </a:ext>
                  </a:extLst>
                </a:gridCol>
                <a:gridCol w="1296324">
                  <a:extLst>
                    <a:ext uri="{9D8B030D-6E8A-4147-A177-3AD203B41FA5}">
                      <a16:colId xmlns:a16="http://schemas.microsoft.com/office/drawing/2014/main" val="46307663"/>
                    </a:ext>
                  </a:extLst>
                </a:gridCol>
                <a:gridCol w="1568674">
                  <a:extLst>
                    <a:ext uri="{9D8B030D-6E8A-4147-A177-3AD203B41FA5}">
                      <a16:colId xmlns:a16="http://schemas.microsoft.com/office/drawing/2014/main" val="3206602343"/>
                    </a:ext>
                  </a:extLst>
                </a:gridCol>
                <a:gridCol w="1919562">
                  <a:extLst>
                    <a:ext uri="{9D8B030D-6E8A-4147-A177-3AD203B41FA5}">
                      <a16:colId xmlns:a16="http://schemas.microsoft.com/office/drawing/2014/main" val="3182511970"/>
                    </a:ext>
                  </a:extLst>
                </a:gridCol>
              </a:tblGrid>
              <a:tr h="356582">
                <a:tc>
                  <a:txBody>
                    <a:bodyPr/>
                    <a:lstStyle/>
                    <a:p>
                      <a:pPr algn="l">
                        <a:buNone/>
                      </a:pPr>
                      <a:r>
                        <a:rPr lang="en-IN" sz="800" b="1"/>
                        <a:t>Aspect</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Variational Autoencoder (VAE)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SRGAN (Super-Resolution GAN)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Diffusion Model</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GPT-2 (Transformer-based)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ControlNet (Conditional Diffusion)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9340745"/>
                  </a:ext>
                </a:extLst>
              </a:tr>
              <a:tr h="506317">
                <a:tc>
                  <a:txBody>
                    <a:bodyPr/>
                    <a:lstStyle/>
                    <a:p>
                      <a:pPr algn="l">
                        <a:buNone/>
                      </a:pPr>
                      <a:r>
                        <a:rPr lang="en-IN" sz="800" b="1"/>
                        <a:t>Method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Encoder–decoder reconstructs images from latent features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Generator–discriminator adversarial setup for super-resolution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Iterative denoising from random noise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Transformer-based contextual token prediction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Diffusion model with conditional control maps (e.g., edges, sketches)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688436"/>
                  </a:ext>
                </a:extLst>
              </a:tr>
              <a:tr h="356582">
                <a:tc>
                  <a:txBody>
                    <a:bodyPr/>
                    <a:lstStyle/>
                    <a:p>
                      <a:pPr algn="l">
                        <a:buNone/>
                      </a:pPr>
                      <a:r>
                        <a:rPr lang="en-IN" sz="800" b="1"/>
                        <a:t>Loss Function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Reconstruction loss + KL Divergence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Adversarial (D_loss + G_loss) + Perceptual Loss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MSE between predicted and target noise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Cross-entropy / MSE for sequence prediction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MSE (Diffusion) + Control Loss for conditional alignment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997985"/>
                  </a:ext>
                </a:extLst>
              </a:tr>
              <a:tr h="356582">
                <a:tc>
                  <a:txBody>
                    <a:bodyPr/>
                    <a:lstStyle/>
                    <a:p>
                      <a:pPr algn="l">
                        <a:buNone/>
                      </a:pPr>
                      <a:r>
                        <a:rPr lang="en-IN" sz="800" b="1"/>
                        <a:t>Activation Function</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ReLU / Leaky ReLU</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Leaky ReLU (G, D) + Tanh (output)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SiLU / Swish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GELU / ReLU</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SiLU / Swish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5959935"/>
                  </a:ext>
                </a:extLst>
              </a:tr>
              <a:tr h="356582">
                <a:tc>
                  <a:txBody>
                    <a:bodyPr/>
                    <a:lstStyle/>
                    <a:p>
                      <a:pPr algn="l">
                        <a:buNone/>
                      </a:pPr>
                      <a:r>
                        <a:rPr lang="en-IN" sz="800" b="1"/>
                        <a:t>Training Objective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Minimize reconstruction error</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Fool discriminator while preserving realism</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Learn to reverse noise diffusion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Learn contextual image–text / pixel dependencies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Learn to preserve conditioning (e.g., sketch) during denoising</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9130691"/>
                  </a:ext>
                </a:extLst>
              </a:tr>
              <a:tr h="356582">
                <a:tc>
                  <a:txBody>
                    <a:bodyPr/>
                    <a:lstStyle/>
                    <a:p>
                      <a:pPr algn="l">
                        <a:buNone/>
                      </a:pPr>
                      <a:r>
                        <a:rPr lang="en-IN" sz="800" b="1"/>
                        <a:t>Output Nature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Smooth, desaturated, and slightly blurry</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Sharp and vivid but may show GAN artifacts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Highly realistic, detailed, and natural</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dirty="0"/>
                        <a:t>Context-aware, semantically consistent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Realistic, sketch-aligned, and structurally precise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929426"/>
                  </a:ext>
                </a:extLst>
              </a:tr>
              <a:tr h="356582">
                <a:tc>
                  <a:txBody>
                    <a:bodyPr/>
                    <a:lstStyle/>
                    <a:p>
                      <a:pPr algn="l">
                        <a:buNone/>
                      </a:pPr>
                      <a:r>
                        <a:rPr lang="en-IN" sz="800" b="1"/>
                        <a:t>Data Dependency</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Learns direct mapping from sketch to color</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balanced adversarial training (G vs D)</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large number of noisy training samples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large-scale paired data (token/image embeddings)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Requires paired data (sketch + image) for control alignment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0123685"/>
                  </a:ext>
                </a:extLst>
              </a:tr>
              <a:tr h="206847">
                <a:tc>
                  <a:txBody>
                    <a:bodyPr/>
                    <a:lstStyle/>
                    <a:p>
                      <a:pPr algn="l">
                        <a:buNone/>
                      </a:pPr>
                      <a:r>
                        <a:rPr lang="en-IN" sz="800" b="1"/>
                        <a:t>Complexity</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Low</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Medium</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Very High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High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Very High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2290427"/>
                  </a:ext>
                </a:extLst>
              </a:tr>
              <a:tr h="206847">
                <a:tc>
                  <a:txBody>
                    <a:bodyPr/>
                    <a:lstStyle/>
                    <a:p>
                      <a:pPr algn="l">
                        <a:buNone/>
                      </a:pPr>
                      <a:r>
                        <a:rPr lang="en-IN" sz="800" b="1"/>
                        <a:t>Inference Speed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Fast</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Moderate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Slow (multi-step denoising)</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Moderate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Slow (conditioning adds overhead)</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0104466"/>
                  </a:ext>
                </a:extLst>
              </a:tr>
              <a:tr h="206847">
                <a:tc>
                  <a:txBody>
                    <a:bodyPr/>
                    <a:lstStyle/>
                    <a:p>
                      <a:pPr algn="l">
                        <a:buNone/>
                      </a:pPr>
                      <a:r>
                        <a:rPr lang="en-IN" sz="800" b="1"/>
                        <a:t>FID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45.70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18.40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3.60</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7.90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4.20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8375868"/>
                  </a:ext>
                </a:extLst>
              </a:tr>
              <a:tr h="206847">
                <a:tc>
                  <a:txBody>
                    <a:bodyPr/>
                    <a:lstStyle/>
                    <a:p>
                      <a:pPr algn="l">
                        <a:buNone/>
                      </a:pPr>
                      <a:r>
                        <a:rPr lang="en-IN" sz="800" b="1"/>
                        <a:t>IS ↑ (mean ± std)</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5.20 ± 0.30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6.10 ± 0.40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8.50 ± 0.20</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7.40 ± 0.30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8.10 ± 0.30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4769326"/>
                  </a:ext>
                </a:extLst>
              </a:tr>
              <a:tr h="206847">
                <a:tc>
                  <a:txBody>
                    <a:bodyPr/>
                    <a:lstStyle/>
                    <a:p>
                      <a:pPr algn="l">
                        <a:buNone/>
                      </a:pPr>
                      <a:r>
                        <a:rPr lang="en-IN" sz="800" b="1"/>
                        <a:t>Precision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0.62</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0.74</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0.88</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0.84</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0.86</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7814234"/>
                  </a:ext>
                </a:extLst>
              </a:tr>
              <a:tr h="206847">
                <a:tc>
                  <a:txBody>
                    <a:bodyPr/>
                    <a:lstStyle/>
                    <a:p>
                      <a:pPr algn="l">
                        <a:buNone/>
                      </a:pPr>
                      <a:r>
                        <a:rPr lang="en-IN" sz="800" b="1"/>
                        <a:t>Recall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0.58</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0.69</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0.83</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0.76</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0.81</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0058786"/>
                  </a:ext>
                </a:extLst>
              </a:tr>
              <a:tr h="206847">
                <a:tc>
                  <a:txBody>
                    <a:bodyPr/>
                    <a:lstStyle/>
                    <a:p>
                      <a:pPr algn="l">
                        <a:buNone/>
                      </a:pPr>
                      <a:r>
                        <a:rPr lang="en-IN" sz="800" b="1"/>
                        <a:t>LPIPS ↓</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0.28</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0.21</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0.09</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0.11</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0.10</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00731"/>
                  </a:ext>
                </a:extLst>
              </a:tr>
              <a:tr h="206847">
                <a:tc>
                  <a:txBody>
                    <a:bodyPr/>
                    <a:lstStyle/>
                    <a:p>
                      <a:pPr algn="l">
                        <a:buNone/>
                      </a:pPr>
                      <a:r>
                        <a:rPr lang="en-IN" sz="800" b="1"/>
                        <a:t>Loss</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0.0773 / 0.0223</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0.6626 / 0.0607</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0.0088</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0.045</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b="1"/>
                        <a:t>0.0088</a:t>
                      </a:r>
                      <a:r>
                        <a:rPr lang="en-IN" sz="800"/>
                        <a:t> (similar to Diffusion)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112130"/>
                  </a:ext>
                </a:extLst>
              </a:tr>
              <a:tr h="356582">
                <a:tc>
                  <a:txBody>
                    <a:bodyPr/>
                    <a:lstStyle/>
                    <a:p>
                      <a:pPr algn="l">
                        <a:buNone/>
                      </a:pPr>
                      <a:r>
                        <a:rPr lang="en-IN" sz="800" b="1"/>
                        <a:t>Visual Quality</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Low realism, blurry edges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Improved sharpness, minor artifacts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Photorealistic, excellent texture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High-quality, smooth tone balance</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Realistic, well-aligned with input sketch</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049260"/>
                  </a:ext>
                </a:extLst>
              </a:tr>
              <a:tr h="356582">
                <a:tc>
                  <a:txBody>
                    <a:bodyPr/>
                    <a:lstStyle/>
                    <a:p>
                      <a:pPr algn="l">
                        <a:buNone/>
                      </a:pPr>
                      <a:r>
                        <a:rPr lang="en-IN" sz="800" b="1"/>
                        <a:t>Best Use-case</a:t>
                      </a:r>
                      <a:endParaRPr lang="en-IN" sz="800"/>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Basic reconstruction, grayscale to color</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US" sz="800"/>
                        <a:t>Enhancing details in low-res images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High-fidelity image synthesis</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a:t>Semantic-guided or text-aware generation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None/>
                      </a:pPr>
                      <a:r>
                        <a:rPr lang="en-IN" sz="800" dirty="0"/>
                        <a:t>Conditional sketch-to-image generation</a:t>
                      </a:r>
                    </a:p>
                  </a:txBody>
                  <a:tcPr marL="16260" marR="16260" marT="8130" marB="81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2609816"/>
                  </a:ext>
                </a:extLst>
              </a:tr>
            </a:tbl>
          </a:graphicData>
        </a:graphic>
      </p:graphicFrame>
    </p:spTree>
    <p:extLst>
      <p:ext uri="{BB962C8B-B14F-4D97-AF65-F5344CB8AC3E}">
        <p14:creationId xmlns:p14="http://schemas.microsoft.com/office/powerpoint/2010/main" val="326121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669370D-FCB1-7300-5E04-70E791AFA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0"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81C8A5-212B-1709-EA35-EB3C1B72C27A}"/>
              </a:ext>
            </a:extLst>
          </p:cNvPr>
          <p:cNvSpPr>
            <a:spLocks noGrp="1"/>
          </p:cNvSpPr>
          <p:nvPr>
            <p:ph type="title"/>
          </p:nvPr>
        </p:nvSpPr>
        <p:spPr>
          <a:xfrm>
            <a:off x="442169" y="262028"/>
            <a:ext cx="5261622" cy="1190445"/>
          </a:xfrm>
        </p:spPr>
        <p:txBody>
          <a:bodyPr vert="horz" lIns="91440" tIns="45720" rIns="91440" bIns="45720" rtlCol="0" anchor="ctr">
            <a:normAutofit/>
          </a:bodyPr>
          <a:lstStyle/>
          <a:p>
            <a:pPr algn="l" defTabSz="914400">
              <a:lnSpc>
                <a:spcPct val="90000"/>
              </a:lnSpc>
            </a:pPr>
            <a:r>
              <a:rPr lang="en-US" sz="3500" kern="1200">
                <a:solidFill>
                  <a:schemeClr val="tx1"/>
                </a:solidFill>
                <a:latin typeface="+mj-lt"/>
                <a:ea typeface="+mj-ea"/>
                <a:cs typeface="+mj-cs"/>
              </a:rPr>
              <a:t>Actual Results</a:t>
            </a:r>
          </a:p>
        </p:txBody>
      </p:sp>
      <p:pic>
        <p:nvPicPr>
          <p:cNvPr id="16" name="Picture 15" descr="A long shot of a couch&#10;&#10;AI-generated content may be incorrect.">
            <a:extLst>
              <a:ext uri="{FF2B5EF4-FFF2-40B4-BE49-F238E27FC236}">
                <a16:creationId xmlns:a16="http://schemas.microsoft.com/office/drawing/2014/main" id="{A5A34B3F-EC3E-57A7-55D2-F778D5A61E5E}"/>
              </a:ext>
            </a:extLst>
          </p:cNvPr>
          <p:cNvPicPr>
            <a:picLocks noChangeAspect="1"/>
          </p:cNvPicPr>
          <p:nvPr/>
        </p:nvPicPr>
        <p:blipFill>
          <a:blip r:embed="rId2"/>
          <a:stretch>
            <a:fillRect/>
          </a:stretch>
        </p:blipFill>
        <p:spPr>
          <a:xfrm>
            <a:off x="531482" y="1696413"/>
            <a:ext cx="3519408" cy="3519408"/>
          </a:xfrm>
          <a:prstGeom prst="rect">
            <a:avLst/>
          </a:prstGeom>
        </p:spPr>
      </p:pic>
      <p:sp>
        <p:nvSpPr>
          <p:cNvPr id="17" name="TextBox 16">
            <a:extLst>
              <a:ext uri="{FF2B5EF4-FFF2-40B4-BE49-F238E27FC236}">
                <a16:creationId xmlns:a16="http://schemas.microsoft.com/office/drawing/2014/main" id="{F4EA7680-A229-EF8A-4945-AA9ABD72AC30}"/>
              </a:ext>
            </a:extLst>
          </p:cNvPr>
          <p:cNvSpPr txBox="1"/>
          <p:nvPr/>
        </p:nvSpPr>
        <p:spPr>
          <a:xfrm>
            <a:off x="1386477" y="5562289"/>
            <a:ext cx="1809418" cy="369332"/>
          </a:xfrm>
          <a:prstGeom prst="rect">
            <a:avLst/>
          </a:prstGeom>
          <a:noFill/>
        </p:spPr>
        <p:txBody>
          <a:bodyPr wrap="square" rtlCol="0">
            <a:spAutoFit/>
          </a:bodyPr>
          <a:lstStyle/>
          <a:p>
            <a:r>
              <a:rPr lang="en-IN" dirty="0"/>
              <a:t>Original Image</a:t>
            </a:r>
          </a:p>
        </p:txBody>
      </p:sp>
      <p:pic>
        <p:nvPicPr>
          <p:cNvPr id="20" name="Picture 19" descr="A long picture of a couch and a painting of a sunset over water&#10;&#10;AI-generated content may be incorrect.">
            <a:extLst>
              <a:ext uri="{FF2B5EF4-FFF2-40B4-BE49-F238E27FC236}">
                <a16:creationId xmlns:a16="http://schemas.microsoft.com/office/drawing/2014/main" id="{63711ED2-EDE4-F320-682D-BCE3845247FB}"/>
              </a:ext>
            </a:extLst>
          </p:cNvPr>
          <p:cNvPicPr>
            <a:picLocks noChangeAspect="1"/>
          </p:cNvPicPr>
          <p:nvPr/>
        </p:nvPicPr>
        <p:blipFill>
          <a:blip r:embed="rId3"/>
          <a:stretch>
            <a:fillRect/>
          </a:stretch>
        </p:blipFill>
        <p:spPr>
          <a:xfrm>
            <a:off x="4973204" y="1714501"/>
            <a:ext cx="3519408" cy="3519408"/>
          </a:xfrm>
          <a:prstGeom prst="rect">
            <a:avLst/>
          </a:prstGeom>
        </p:spPr>
      </p:pic>
      <p:sp>
        <p:nvSpPr>
          <p:cNvPr id="22" name="TextBox 21">
            <a:extLst>
              <a:ext uri="{FF2B5EF4-FFF2-40B4-BE49-F238E27FC236}">
                <a16:creationId xmlns:a16="http://schemas.microsoft.com/office/drawing/2014/main" id="{7B61966E-D3E2-6557-8261-F65406F68CC2}"/>
              </a:ext>
            </a:extLst>
          </p:cNvPr>
          <p:cNvSpPr txBox="1"/>
          <p:nvPr/>
        </p:nvSpPr>
        <p:spPr>
          <a:xfrm>
            <a:off x="5828199" y="5562289"/>
            <a:ext cx="1809418" cy="369332"/>
          </a:xfrm>
          <a:prstGeom prst="rect">
            <a:avLst/>
          </a:prstGeom>
          <a:noFill/>
        </p:spPr>
        <p:txBody>
          <a:bodyPr wrap="square" rtlCol="0">
            <a:spAutoFit/>
          </a:bodyPr>
          <a:lstStyle/>
          <a:p>
            <a:r>
              <a:rPr lang="en-IN" dirty="0"/>
              <a:t>Refined Image</a:t>
            </a:r>
          </a:p>
        </p:txBody>
      </p:sp>
    </p:spTree>
    <p:extLst>
      <p:ext uri="{BB962C8B-B14F-4D97-AF65-F5344CB8AC3E}">
        <p14:creationId xmlns:p14="http://schemas.microsoft.com/office/powerpoint/2010/main" val="350426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926" y="1371600"/>
            <a:ext cx="3396984"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p:cNvSpPr>
            <a:spLocks noGrp="1"/>
          </p:cNvSpPr>
          <p:nvPr>
            <p:ph type="title"/>
          </p:nvPr>
        </p:nvSpPr>
        <p:spPr>
          <a:xfrm>
            <a:off x="750705" y="685801"/>
            <a:ext cx="2621145" cy="5491162"/>
          </a:xfrm>
        </p:spPr>
        <p:txBody>
          <a:bodyPr>
            <a:normAutofit/>
          </a:bodyPr>
          <a:lstStyle/>
          <a:p>
            <a:r>
              <a:rPr lang="en-US" sz="3100"/>
              <a:t>Ethical Considerations</a:t>
            </a:r>
            <a:endParaRPr lang="en-US" sz="3100" dirty="0"/>
          </a:p>
        </p:txBody>
      </p:sp>
      <p:graphicFrame>
        <p:nvGraphicFramePr>
          <p:cNvPr id="5" name="Content Placeholder 2">
            <a:extLst>
              <a:ext uri="{FF2B5EF4-FFF2-40B4-BE49-F238E27FC236}">
                <a16:creationId xmlns:a16="http://schemas.microsoft.com/office/drawing/2014/main" id="{A14ED329-5097-B074-E592-0D756B1E829C}"/>
              </a:ext>
            </a:extLst>
          </p:cNvPr>
          <p:cNvGraphicFramePr>
            <a:graphicFrameLocks noGrp="1"/>
          </p:cNvGraphicFramePr>
          <p:nvPr>
            <p:ph idx="1"/>
            <p:extLst>
              <p:ext uri="{D42A27DB-BD31-4B8C-83A1-F6EECF244321}">
                <p14:modId xmlns:p14="http://schemas.microsoft.com/office/powerpoint/2010/main" val="3841212757"/>
              </p:ext>
            </p:extLst>
          </p:nvPr>
        </p:nvGraphicFramePr>
        <p:xfrm>
          <a:off x="3526910" y="838199"/>
          <a:ext cx="4988440"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260019"/>
            <a:ext cx="8375586"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83771" y="507160"/>
            <a:ext cx="2245179" cy="5438730"/>
          </a:xfrm>
        </p:spPr>
        <p:txBody>
          <a:bodyPr>
            <a:normAutofit/>
          </a:bodyPr>
          <a:lstStyle/>
          <a:p>
            <a:r>
              <a:rPr lang="en-US" sz="2800"/>
              <a:t>Applications</a:t>
            </a:r>
          </a:p>
        </p:txBody>
      </p:sp>
      <p:sp>
        <p:nvSpPr>
          <p:cNvPr id="19" name="Rectangle 18">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2874481"/>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3AF1D8F6-111B-0CA6-A74A-D1A3C713B4CC}"/>
              </a:ext>
            </a:extLst>
          </p:cNvPr>
          <p:cNvGraphicFramePr>
            <a:graphicFrameLocks noGrp="1"/>
          </p:cNvGraphicFramePr>
          <p:nvPr>
            <p:ph idx="1"/>
            <p:extLst>
              <p:ext uri="{D42A27DB-BD31-4B8C-83A1-F6EECF244321}">
                <p14:modId xmlns:p14="http://schemas.microsoft.com/office/powerpoint/2010/main" val="332934003"/>
              </p:ext>
            </p:extLst>
          </p:nvPr>
        </p:nvGraphicFramePr>
        <p:xfrm>
          <a:off x="3394710" y="512064"/>
          <a:ext cx="5122926" cy="54406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25809E-CF48-06F7-72CD-562F359BDFE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247C1D3-BBA0-513F-ABC2-C8D569001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64C405B-0B1F-1CE7-94A8-C493C0B85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926" y="1371600"/>
            <a:ext cx="3396984"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21F3052-CEB2-F096-66F4-E519F48CED32}"/>
              </a:ext>
            </a:extLst>
          </p:cNvPr>
          <p:cNvSpPr>
            <a:spLocks noGrp="1"/>
          </p:cNvSpPr>
          <p:nvPr>
            <p:ph type="title"/>
          </p:nvPr>
        </p:nvSpPr>
        <p:spPr>
          <a:xfrm>
            <a:off x="750705" y="685801"/>
            <a:ext cx="2621145" cy="5491162"/>
          </a:xfrm>
        </p:spPr>
        <p:txBody>
          <a:bodyPr>
            <a:normAutofit/>
          </a:bodyPr>
          <a:lstStyle/>
          <a:p>
            <a:r>
              <a:rPr lang="en-US" sz="3100"/>
              <a:t>Future Enhancements</a:t>
            </a:r>
          </a:p>
        </p:txBody>
      </p:sp>
      <p:graphicFrame>
        <p:nvGraphicFramePr>
          <p:cNvPr id="5" name="Content Placeholder 2">
            <a:extLst>
              <a:ext uri="{FF2B5EF4-FFF2-40B4-BE49-F238E27FC236}">
                <a16:creationId xmlns:a16="http://schemas.microsoft.com/office/drawing/2014/main" id="{C643B36E-B770-7A6B-43E7-9FBB3C5F0085}"/>
              </a:ext>
            </a:extLst>
          </p:cNvPr>
          <p:cNvGraphicFramePr>
            <a:graphicFrameLocks noGrp="1"/>
          </p:cNvGraphicFramePr>
          <p:nvPr>
            <p:ph idx="1"/>
          </p:nvPr>
        </p:nvGraphicFramePr>
        <p:xfrm>
          <a:off x="3526910" y="838199"/>
          <a:ext cx="4988440"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345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rPr lang="en-US"/>
              <a:t>Problem Statement</a:t>
            </a:r>
          </a:p>
        </p:txBody>
      </p:sp>
      <p:sp>
        <p:nvSpPr>
          <p:cNvPr id="18" name="Rectangle 17">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0" name="Content Placeholder 2">
            <a:extLst>
              <a:ext uri="{FF2B5EF4-FFF2-40B4-BE49-F238E27FC236}">
                <a16:creationId xmlns:a16="http://schemas.microsoft.com/office/drawing/2014/main" id="{3772B47B-A3C2-09C9-936D-F8EE9B2BA5FF}"/>
              </a:ext>
            </a:extLst>
          </p:cNvPr>
          <p:cNvGraphicFramePr>
            <a:graphicFrameLocks noGrp="1"/>
          </p:cNvGraphicFramePr>
          <p:nvPr>
            <p:ph idx="1"/>
            <p:extLst>
              <p:ext uri="{D42A27DB-BD31-4B8C-83A1-F6EECF244321}">
                <p14:modId xmlns:p14="http://schemas.microsoft.com/office/powerpoint/2010/main" val="3643893405"/>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A19E33-63DD-E7B3-24C0-3EF7E440AB6C}"/>
              </a:ext>
            </a:extLst>
          </p:cNvPr>
          <p:cNvSpPr>
            <a:spLocks noGrp="1"/>
          </p:cNvSpPr>
          <p:nvPr>
            <p:ph type="title"/>
          </p:nvPr>
        </p:nvSpPr>
        <p:spPr>
          <a:xfrm>
            <a:off x="515125" y="1153572"/>
            <a:ext cx="2400300" cy="4461163"/>
          </a:xfrm>
        </p:spPr>
        <p:txBody>
          <a:bodyPr>
            <a:normAutofit/>
          </a:bodyPr>
          <a:lstStyle/>
          <a:p>
            <a:r>
              <a:rPr lang="en-US" sz="3700">
                <a:solidFill>
                  <a:srgbClr val="FFFFFF"/>
                </a:solidFill>
              </a:rPr>
              <a:t>Conclusion</a:t>
            </a:r>
            <a:endParaRPr lang="en-IN" sz="370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3818352-D0B8-8932-D991-E23E0D0B3BBE}"/>
              </a:ext>
            </a:extLst>
          </p:cNvPr>
          <p:cNvSpPr>
            <a:spLocks noGrp="1"/>
          </p:cNvSpPr>
          <p:nvPr>
            <p:ph idx="1"/>
          </p:nvPr>
        </p:nvSpPr>
        <p:spPr>
          <a:xfrm>
            <a:off x="3335481" y="591344"/>
            <a:ext cx="5179868" cy="5585619"/>
          </a:xfrm>
        </p:spPr>
        <p:txBody>
          <a:bodyPr anchor="ctr">
            <a:normAutofit/>
          </a:bodyPr>
          <a:lstStyle/>
          <a:p>
            <a:pPr marL="0" indent="0">
              <a:lnSpc>
                <a:spcPct val="90000"/>
              </a:lnSpc>
              <a:buNone/>
            </a:pPr>
            <a:r>
              <a:rPr lang="en-US" sz="2700" err="1"/>
              <a:t>PaintDiffusion</a:t>
            </a:r>
            <a:r>
              <a:rPr lang="en-US" sz="2700"/>
              <a:t> demonstrates how hybrid generative AI models can revolutionize digital painting by assisting artists, enhancing creativity, and enabling new artistic possibilities. By bridging the gap between simple sketches and complex visual outputs, this approach serves as a powerful collaborative tool, streamlining the artistic workflow and opening the door to innovative forms of digital expression.</a:t>
            </a:r>
            <a:endParaRPr lang="en-IN" sz="2700"/>
          </a:p>
        </p:txBody>
      </p:sp>
    </p:spTree>
    <p:extLst>
      <p:ext uri="{BB962C8B-B14F-4D97-AF65-F5344CB8AC3E}">
        <p14:creationId xmlns:p14="http://schemas.microsoft.com/office/powerpoint/2010/main" val="3831039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E4B15-C422-3B7B-6151-556B897DD9C4}"/>
              </a:ext>
            </a:extLst>
          </p:cNvPr>
          <p:cNvSpPr>
            <a:spLocks noGrp="1"/>
          </p:cNvSpPr>
          <p:nvPr>
            <p:ph type="title"/>
          </p:nvPr>
        </p:nvSpPr>
        <p:spPr>
          <a:xfrm>
            <a:off x="457200" y="111353"/>
            <a:ext cx="8229600" cy="356734"/>
          </a:xfrm>
        </p:spPr>
        <p:txBody>
          <a:bodyPr>
            <a:normAutofit fontScale="90000"/>
          </a:bodyPr>
          <a:lstStyle/>
          <a:p>
            <a:r>
              <a:rPr lang="en-US" dirty="0"/>
              <a:t>References</a:t>
            </a:r>
            <a:endParaRPr lang="en-IN" dirty="0"/>
          </a:p>
        </p:txBody>
      </p:sp>
      <p:sp>
        <p:nvSpPr>
          <p:cNvPr id="6" name="TextBox 5">
            <a:extLst>
              <a:ext uri="{FF2B5EF4-FFF2-40B4-BE49-F238E27FC236}">
                <a16:creationId xmlns:a16="http://schemas.microsoft.com/office/drawing/2014/main" id="{F572B12B-DE43-A96E-E8AE-DE7A9D3B75D4}"/>
              </a:ext>
            </a:extLst>
          </p:cNvPr>
          <p:cNvSpPr txBox="1"/>
          <p:nvPr/>
        </p:nvSpPr>
        <p:spPr>
          <a:xfrm>
            <a:off x="348343" y="682578"/>
            <a:ext cx="8610600" cy="6186309"/>
          </a:xfrm>
          <a:prstGeom prst="rect">
            <a:avLst/>
          </a:prstGeom>
          <a:noFill/>
        </p:spPr>
        <p:txBody>
          <a:bodyPr wrap="square" rtlCol="0">
            <a:spAutoFit/>
          </a:bodyPr>
          <a:lstStyle/>
          <a:p>
            <a:pPr marL="342900" indent="-342900">
              <a:buFont typeface="+mj-lt"/>
              <a:buAutoNum type="arabicPeriod"/>
            </a:pPr>
            <a:r>
              <a:rPr lang="en-IN" b="1" dirty="0"/>
              <a:t>Wang, Q., Chen, Z., Zeng, Y., &amp; Liu, X. (2023)</a:t>
            </a:r>
            <a:r>
              <a:rPr lang="en-IN" dirty="0"/>
              <a:t>. </a:t>
            </a:r>
            <a:r>
              <a:rPr lang="en-IN" dirty="0" err="1"/>
              <a:t>DiffSketching</a:t>
            </a:r>
            <a:r>
              <a:rPr lang="en-IN" dirty="0"/>
              <a:t>: Sketch Control Image Synthesis with Diffusion Models. </a:t>
            </a:r>
            <a:r>
              <a:rPr lang="en-IN" dirty="0" err="1"/>
              <a:t>arXiv</a:t>
            </a:r>
            <a:r>
              <a:rPr lang="en-IN" dirty="0"/>
              <a:t> preprint arXiv:2303.00313.</a:t>
            </a:r>
          </a:p>
          <a:p>
            <a:pPr marL="342900" indent="-342900">
              <a:buFont typeface="+mj-lt"/>
              <a:buAutoNum type="arabicPeriod"/>
            </a:pPr>
            <a:r>
              <a:rPr lang="en-US" b="1" dirty="0"/>
              <a:t>Zhang, L., &amp; </a:t>
            </a:r>
            <a:r>
              <a:rPr lang="en-US" b="1" dirty="0" err="1"/>
              <a:t>Agrawala</a:t>
            </a:r>
            <a:r>
              <a:rPr lang="en-US" b="1" dirty="0"/>
              <a:t>, M. (2023). </a:t>
            </a:r>
            <a:r>
              <a:rPr lang="en-US" dirty="0"/>
              <a:t>Adding Conditional Control to Text-to-Image Diffusion Models. Proceedings of the IEEE/CVF International Conference on Computer Vision (ICCV).</a:t>
            </a:r>
          </a:p>
          <a:p>
            <a:pPr marL="342900" indent="-342900" fontAlgn="ctr">
              <a:buFont typeface="+mj-lt"/>
              <a:buAutoNum type="arabicPeriod"/>
            </a:pPr>
            <a:r>
              <a:rPr lang="en-IN" b="1" dirty="0"/>
              <a:t>Croitoru, F. A., </a:t>
            </a:r>
            <a:r>
              <a:rPr lang="en-IN" b="1" dirty="0" err="1"/>
              <a:t>Hondru</a:t>
            </a:r>
            <a:r>
              <a:rPr lang="en-IN" b="1" dirty="0"/>
              <a:t>, V., Ionescu, R. T., &amp; Shah, K. (2023).</a:t>
            </a:r>
            <a:r>
              <a:rPr lang="en-IN" dirty="0"/>
              <a:t> Diffusion Models in Vision: A Survey. </a:t>
            </a:r>
            <a:r>
              <a:rPr lang="en-US" i="1" dirty="0"/>
              <a:t>IEEE Transactions on Pattern Analysis and Machine Intelligence</a:t>
            </a:r>
            <a:r>
              <a:rPr lang="en-IN" dirty="0"/>
              <a:t>.</a:t>
            </a:r>
          </a:p>
          <a:p>
            <a:pPr marL="342900" indent="-342900" fontAlgn="ctr">
              <a:buFont typeface="+mj-lt"/>
              <a:buAutoNum type="arabicPeriod"/>
            </a:pPr>
            <a:r>
              <a:rPr lang="en-IN" b="1" dirty="0"/>
              <a:t>Rombach, R., </a:t>
            </a:r>
            <a:r>
              <a:rPr lang="en-IN" b="1" dirty="0" err="1"/>
              <a:t>Blattmann</a:t>
            </a:r>
            <a:r>
              <a:rPr lang="en-IN" b="1" dirty="0"/>
              <a:t>, A., Lorenz, D., Esser, P., &amp; </a:t>
            </a:r>
            <a:r>
              <a:rPr lang="en-IN" b="1" dirty="0" err="1"/>
              <a:t>Ommer</a:t>
            </a:r>
            <a:r>
              <a:rPr lang="en-IN" b="1" dirty="0"/>
              <a:t>, B. (2022).</a:t>
            </a:r>
            <a:r>
              <a:rPr lang="en-IN" dirty="0"/>
              <a:t> High-Resolution Image Synthesis with Latent Diffusion Models. </a:t>
            </a:r>
            <a:r>
              <a:rPr lang="en-US" i="1" dirty="0"/>
              <a:t>Proceedings of the IEEE/CVF Conference on Computer Vision and Pattern Recognition (CVPR)</a:t>
            </a:r>
            <a:r>
              <a:rPr lang="en-IN" dirty="0"/>
              <a:t>.</a:t>
            </a:r>
          </a:p>
          <a:p>
            <a:pPr marL="342900" indent="-342900" fontAlgn="ctr">
              <a:buFont typeface="+mj-lt"/>
              <a:buAutoNum type="arabicPeriod"/>
            </a:pPr>
            <a:r>
              <a:rPr lang="en-IN" b="1" dirty="0"/>
              <a:t>Ho, J., &amp; Salimans, T. (2022).</a:t>
            </a:r>
            <a:r>
              <a:rPr lang="en-IN" dirty="0"/>
              <a:t> Classifier-Free Diffusion Guidance. </a:t>
            </a:r>
            <a:r>
              <a:rPr lang="en-US" i="1" dirty="0" err="1"/>
              <a:t>arXiv</a:t>
            </a:r>
            <a:r>
              <a:rPr lang="en-US" i="1" dirty="0"/>
              <a:t> preprint arXiv:2207.12598</a:t>
            </a:r>
            <a:r>
              <a:rPr lang="en-IN" dirty="0"/>
              <a:t>.</a:t>
            </a:r>
          </a:p>
          <a:p>
            <a:pPr marL="342900" indent="-342900" fontAlgn="ctr">
              <a:buFont typeface="+mj-lt"/>
              <a:buAutoNum type="arabicPeriod"/>
            </a:pPr>
            <a:r>
              <a:rPr lang="en-IN" b="1" dirty="0"/>
              <a:t>Ho, J., Jain, A., &amp; </a:t>
            </a:r>
            <a:r>
              <a:rPr lang="en-IN" b="1" dirty="0" err="1"/>
              <a:t>Abbeel</a:t>
            </a:r>
            <a:r>
              <a:rPr lang="en-IN" b="1" dirty="0"/>
              <a:t>, P. (2020).</a:t>
            </a:r>
            <a:r>
              <a:rPr lang="en-IN" dirty="0"/>
              <a:t> Denoising Diffusion Probabilistic Models. </a:t>
            </a:r>
            <a:r>
              <a:rPr lang="en-US" i="1" dirty="0"/>
              <a:t>Advances in Neural Information Processing Systems 33 (</a:t>
            </a:r>
            <a:r>
              <a:rPr lang="en-US" i="1" dirty="0" err="1"/>
              <a:t>NeurIPS</a:t>
            </a:r>
            <a:r>
              <a:rPr lang="en-US" i="1" dirty="0"/>
              <a:t> 2020)</a:t>
            </a:r>
            <a:r>
              <a:rPr lang="en-IN" dirty="0"/>
              <a:t>.</a:t>
            </a:r>
          </a:p>
          <a:p>
            <a:pPr marL="342900" indent="-342900" fontAlgn="ctr">
              <a:buFont typeface="+mj-lt"/>
              <a:buAutoNum type="arabicPeriod"/>
            </a:pPr>
            <a:r>
              <a:rPr lang="en-IN" b="1" dirty="0"/>
              <a:t>Song, J., Meng, C., &amp; Ermon, S. (2020).</a:t>
            </a:r>
            <a:r>
              <a:rPr lang="en-IN" dirty="0"/>
              <a:t> Denoising Diffusion Implicit Models. </a:t>
            </a:r>
            <a:r>
              <a:rPr lang="en-US" i="1" dirty="0"/>
              <a:t>International Conference on Learning Representations (ICLR 2021)</a:t>
            </a:r>
            <a:r>
              <a:rPr lang="en-IN" dirty="0"/>
              <a:t>.</a:t>
            </a:r>
          </a:p>
          <a:p>
            <a:pPr marL="342900" indent="-342900" fontAlgn="ctr">
              <a:buFont typeface="+mj-lt"/>
              <a:buAutoNum type="arabicPeriod"/>
            </a:pPr>
            <a:r>
              <a:rPr lang="en-IN" b="1" dirty="0" err="1"/>
              <a:t>Dosovitskiy</a:t>
            </a:r>
            <a:r>
              <a:rPr lang="en-IN" b="1" dirty="0"/>
              <a:t>, A., Beyer, L., et al. (2020).</a:t>
            </a:r>
            <a:r>
              <a:rPr lang="en-IN" dirty="0"/>
              <a:t> An Image is Worth 16x16 Words: Transformers for Image Recognition at Scale. </a:t>
            </a:r>
            <a:r>
              <a:rPr lang="en-US" i="1" dirty="0"/>
              <a:t>International Conference on Learning Representations (ICLR 2021)</a:t>
            </a:r>
            <a:r>
              <a:rPr lang="en-IN" dirty="0"/>
              <a:t>.</a:t>
            </a:r>
          </a:p>
          <a:p>
            <a:pPr marL="342900" indent="-342900" fontAlgn="ctr">
              <a:buFont typeface="+mj-lt"/>
              <a:buAutoNum type="arabicPeriod"/>
            </a:pPr>
            <a:r>
              <a:rPr lang="en-IN" b="1" dirty="0"/>
              <a:t>Zhang, R., Isola, P., Efros, A. A., Shechtman, E., &amp; Wang, O. (2018).</a:t>
            </a:r>
            <a:r>
              <a:rPr lang="en-IN" dirty="0"/>
              <a:t> The Unreasonable Effectiveness of Deep Features as a Perceptual Metric. </a:t>
            </a:r>
            <a:r>
              <a:rPr lang="en-US" i="1" dirty="0"/>
              <a:t>Proceedings of the IEEE Conference on Computer Vision and Pattern Recognition (CVPR)</a:t>
            </a:r>
            <a:r>
              <a:rPr lang="en-IN" dirty="0"/>
              <a:t>.</a:t>
            </a:r>
          </a:p>
        </p:txBody>
      </p:sp>
    </p:spTree>
    <p:extLst>
      <p:ext uri="{BB962C8B-B14F-4D97-AF65-F5344CB8AC3E}">
        <p14:creationId xmlns:p14="http://schemas.microsoft.com/office/powerpoint/2010/main" val="338726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A83748-7985-C115-6982-80E0439E55D2}"/>
              </a:ext>
            </a:extLst>
          </p:cNvPr>
          <p:cNvSpPr txBox="1"/>
          <p:nvPr/>
        </p:nvSpPr>
        <p:spPr>
          <a:xfrm>
            <a:off x="163285" y="118293"/>
            <a:ext cx="8806544" cy="5909310"/>
          </a:xfrm>
          <a:prstGeom prst="rect">
            <a:avLst/>
          </a:prstGeom>
          <a:noFill/>
        </p:spPr>
        <p:txBody>
          <a:bodyPr wrap="square">
            <a:spAutoFit/>
          </a:bodyPr>
          <a:lstStyle/>
          <a:p>
            <a:pPr rtl="0" fontAlgn="ctr"/>
            <a:r>
              <a:rPr lang="en-IN" sz="1800" b="1" dirty="0">
                <a:effectLst/>
                <a:latin typeface="Calibri" panose="020F0502020204030204" pitchFamily="34" charset="0"/>
              </a:rPr>
              <a:t>10. Vaswani, A., </a:t>
            </a:r>
            <a:r>
              <a:rPr lang="en-IN" sz="1800" b="1" dirty="0" err="1">
                <a:effectLst/>
                <a:latin typeface="Calibri" panose="020F0502020204030204" pitchFamily="34" charset="0"/>
              </a:rPr>
              <a:t>Shazeer</a:t>
            </a:r>
            <a:r>
              <a:rPr lang="en-IN" sz="1800" b="1" dirty="0">
                <a:effectLst/>
                <a:latin typeface="Calibri" panose="020F0502020204030204" pitchFamily="34" charset="0"/>
              </a:rPr>
              <a:t>, N., Parmar, N., et al. (2019).</a:t>
            </a:r>
            <a:r>
              <a:rPr lang="en-IN" sz="1800" dirty="0">
                <a:effectLst/>
                <a:latin typeface="Calibri" panose="020F0502020204030204" pitchFamily="34" charset="0"/>
              </a:rPr>
              <a:t> Attention Is All You Need. </a:t>
            </a:r>
            <a:r>
              <a:rPr lang="en-US" sz="1800" i="1" dirty="0">
                <a:effectLst/>
                <a:latin typeface="Calibri" panose="020F0502020204030204" pitchFamily="34" charset="0"/>
              </a:rPr>
              <a:t>Advances in Neural Information Processing Systems 30 (NIPS 2017)</a:t>
            </a:r>
            <a:r>
              <a:rPr lang="en-IN" sz="1800" dirty="0">
                <a:effectLst/>
                <a:latin typeface="Calibri" panose="020F0502020204030204" pitchFamily="34" charset="0"/>
              </a:rPr>
              <a:t>.</a:t>
            </a:r>
          </a:p>
          <a:p>
            <a:pPr fontAlgn="ctr"/>
            <a:r>
              <a:rPr lang="en-IN" b="1" dirty="0"/>
              <a:t>11.Karras, T., Laine, S., &amp; Aila, T. (2017).</a:t>
            </a:r>
            <a:r>
              <a:rPr lang="en-IN" dirty="0"/>
              <a:t> A Style-Based Generator Architecture for Generative Adversarial Networks. </a:t>
            </a:r>
            <a:r>
              <a:rPr lang="en-US" i="1" dirty="0"/>
              <a:t>Proceedings of the IEEE/CVF Conference on Computer Vision and Pattern Recognition (CVPR)</a:t>
            </a:r>
            <a:r>
              <a:rPr lang="en-IN" dirty="0"/>
              <a:t>.</a:t>
            </a:r>
          </a:p>
          <a:p>
            <a:pPr fontAlgn="ctr"/>
            <a:r>
              <a:rPr lang="en-IN" b="1" dirty="0"/>
              <a:t>12.Isola, P., Zhu, J.-Y., Zhou, T., &amp; Efros, A. A. (2017).</a:t>
            </a:r>
            <a:r>
              <a:rPr lang="en-IN" dirty="0"/>
              <a:t> Image-to-Image Translation with Conditional Adversarial Networks. </a:t>
            </a:r>
            <a:r>
              <a:rPr lang="en-US" i="1" dirty="0"/>
              <a:t>Proceedings of the IEEE Conference on Computer Vision and Pattern Recognition (CVPR)</a:t>
            </a:r>
            <a:r>
              <a:rPr lang="en-IN" dirty="0"/>
              <a:t>.</a:t>
            </a:r>
          </a:p>
          <a:p>
            <a:pPr fontAlgn="ctr"/>
            <a:r>
              <a:rPr lang="en-IN" b="1" dirty="0"/>
              <a:t>13.Heusel, M., Ramsauer, H., </a:t>
            </a:r>
            <a:r>
              <a:rPr lang="en-IN" b="1" dirty="0" err="1"/>
              <a:t>Unterthiner</a:t>
            </a:r>
            <a:r>
              <a:rPr lang="en-IN" b="1" dirty="0"/>
              <a:t>, T., Nessler, B., &amp; Hochreiter, S. (2017).</a:t>
            </a:r>
            <a:r>
              <a:rPr lang="en-IN" dirty="0"/>
              <a:t> GANs Trained by a Two Time-Scale Update Rule Converge to a Local Nash Equilibrium. </a:t>
            </a:r>
            <a:r>
              <a:rPr lang="en-US" i="1" dirty="0"/>
              <a:t>Advances in Neural Information Processing Systems 30 (NIPS 2017)</a:t>
            </a:r>
            <a:r>
              <a:rPr lang="en-IN" dirty="0"/>
              <a:t>.</a:t>
            </a:r>
          </a:p>
          <a:p>
            <a:pPr fontAlgn="ctr"/>
            <a:r>
              <a:rPr lang="en-IN" b="1" dirty="0"/>
              <a:t>14.Sohl-Dickstein, J., Weiss, E., </a:t>
            </a:r>
            <a:r>
              <a:rPr lang="en-IN" b="1" dirty="0" err="1"/>
              <a:t>Maheswaranathan</a:t>
            </a:r>
            <a:r>
              <a:rPr lang="en-IN" b="1" dirty="0"/>
              <a:t>, N., &amp; Ganguli, S. (2015).</a:t>
            </a:r>
            <a:r>
              <a:rPr lang="en-IN" dirty="0"/>
              <a:t> Deep Unsupervised Learning using Nonequilibrium Thermodynamics. </a:t>
            </a:r>
            <a:r>
              <a:rPr lang="en-US" i="1" dirty="0"/>
              <a:t>Proceedings of the 32nd International Conference on Machine Learning (ICML)</a:t>
            </a:r>
            <a:r>
              <a:rPr lang="en-IN" dirty="0"/>
              <a:t>.</a:t>
            </a:r>
          </a:p>
          <a:p>
            <a:pPr fontAlgn="ctr"/>
            <a:r>
              <a:rPr lang="en-IN" b="1" dirty="0"/>
              <a:t>15.Goodfellow, I., Pouget-Abadie, J., Mirza, M., et al. (2014).</a:t>
            </a:r>
            <a:r>
              <a:rPr lang="en-IN" dirty="0"/>
              <a:t> Generative Adversarial Nets. </a:t>
            </a:r>
            <a:r>
              <a:rPr lang="en-US" i="1" dirty="0"/>
              <a:t>Advances in Neural Information Processing Systems 27 (NIPS 2014)</a:t>
            </a:r>
            <a:r>
              <a:rPr lang="en-IN" dirty="0"/>
              <a:t>.</a:t>
            </a:r>
          </a:p>
          <a:p>
            <a:pPr fontAlgn="ctr"/>
            <a:r>
              <a:rPr lang="en-IN" b="1" dirty="0"/>
              <a:t>16.Mirza, M., &amp; </a:t>
            </a:r>
            <a:r>
              <a:rPr lang="en-IN" b="1" dirty="0" err="1"/>
              <a:t>Osindero</a:t>
            </a:r>
            <a:r>
              <a:rPr lang="en-IN" b="1" dirty="0"/>
              <a:t>, S. (2014).</a:t>
            </a:r>
            <a:r>
              <a:rPr lang="en-IN" dirty="0"/>
              <a:t> Conditional Generative Adversarial Nets. </a:t>
            </a:r>
            <a:r>
              <a:rPr lang="en-US" i="1" dirty="0" err="1"/>
              <a:t>arXiv</a:t>
            </a:r>
            <a:r>
              <a:rPr lang="en-US" i="1" dirty="0"/>
              <a:t> preprint arXiv:1411.1784</a:t>
            </a:r>
            <a:r>
              <a:rPr lang="en-IN" dirty="0"/>
              <a:t>.</a:t>
            </a:r>
          </a:p>
          <a:p>
            <a:pPr fontAlgn="ctr"/>
            <a:r>
              <a:rPr lang="en-IN" b="1" dirty="0"/>
              <a:t>17.Kingma, D. P., &amp; Welling, M. (2013).</a:t>
            </a:r>
            <a:r>
              <a:rPr lang="en-IN" dirty="0"/>
              <a:t> Auto-Encoding Variational Bayes. </a:t>
            </a:r>
            <a:r>
              <a:rPr lang="en-US" i="1" dirty="0" err="1"/>
              <a:t>arXiv</a:t>
            </a:r>
            <a:r>
              <a:rPr lang="en-US" i="1" dirty="0"/>
              <a:t> preprint arXiv:1312.6114</a:t>
            </a:r>
            <a:r>
              <a:rPr lang="en-IN" dirty="0"/>
              <a:t>.</a:t>
            </a:r>
          </a:p>
          <a:p>
            <a:pPr rtl="0" fontAlgn="ctr"/>
            <a:endParaRPr lang="en-IN" sz="1800" dirty="0">
              <a:effectLst/>
              <a:latin typeface="Calibri" panose="020F0502020204030204" pitchFamily="34" charset="0"/>
            </a:endParaRPr>
          </a:p>
        </p:txBody>
      </p:sp>
    </p:spTree>
    <p:extLst>
      <p:ext uri="{BB962C8B-B14F-4D97-AF65-F5344CB8AC3E}">
        <p14:creationId xmlns:p14="http://schemas.microsoft.com/office/powerpoint/2010/main" val="187372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Project Objectives</a:t>
            </a:r>
          </a:p>
        </p:txBody>
      </p:sp>
      <p:sp>
        <p:nvSpPr>
          <p:cNvPr id="3" name="Content Placeholder 2"/>
          <p:cNvSpPr>
            <a:spLocks noGrp="1"/>
          </p:cNvSpPr>
          <p:nvPr>
            <p:ph idx="1"/>
          </p:nvPr>
        </p:nvSpPr>
        <p:spPr>
          <a:xfrm>
            <a:off x="571350" y="2470244"/>
            <a:ext cx="4329124" cy="3769835"/>
          </a:xfrm>
        </p:spPr>
        <p:txBody>
          <a:bodyPr anchor="ctr">
            <a:normAutofit fontScale="92500" lnSpcReduction="10000"/>
          </a:bodyPr>
          <a:lstStyle/>
          <a:p>
            <a:r>
              <a:rPr lang="en-US" sz="2000" dirty="0"/>
              <a:t>To Develop '</a:t>
            </a:r>
            <a:r>
              <a:rPr lang="en-US" sz="2000" dirty="0" err="1"/>
              <a:t>PaintDiffusion</a:t>
            </a:r>
            <a:r>
              <a:rPr lang="en-US" sz="2000" dirty="0"/>
              <a:t>' to convert sketches into realistic images.</a:t>
            </a:r>
          </a:p>
          <a:p>
            <a:r>
              <a:rPr lang="en-US" sz="2000" dirty="0"/>
              <a:t>To Integrate VAE, GAN, Transformer, Diffusion models.</a:t>
            </a:r>
          </a:p>
          <a:p>
            <a:r>
              <a:rPr lang="en-US" sz="2000" dirty="0"/>
              <a:t>Train on diverse datasets.</a:t>
            </a:r>
          </a:p>
          <a:p>
            <a:r>
              <a:rPr lang="en-US" sz="2000" dirty="0"/>
              <a:t>To Evaluate using FID, LPIPS, and human feedback.</a:t>
            </a:r>
          </a:p>
          <a:p>
            <a:r>
              <a:rPr lang="en-US" sz="2000" dirty="0"/>
              <a:t>To create a user-friendly interface for easy sketch uploading and image generation.</a:t>
            </a:r>
          </a:p>
          <a:p>
            <a:r>
              <a:rPr lang="en-US" sz="2000" dirty="0"/>
              <a:t>To optimize the generation process for a reasonable inference time on standard hardware.</a:t>
            </a:r>
          </a:p>
          <a:p>
            <a:endParaRPr lang="en-US" sz="2000" dirty="0"/>
          </a:p>
        </p:txBody>
      </p:sp>
      <p:pic>
        <p:nvPicPr>
          <p:cNvPr id="5" name="Picture 4" descr="Magazine printing process">
            <a:extLst>
              <a:ext uri="{FF2B5EF4-FFF2-40B4-BE49-F238E27FC236}">
                <a16:creationId xmlns:a16="http://schemas.microsoft.com/office/drawing/2014/main" id="{85DF9D0F-4890-A56E-714B-C46AA0118D4A}"/>
              </a:ext>
            </a:extLst>
          </p:cNvPr>
          <p:cNvPicPr>
            <a:picLocks noChangeAspect="1"/>
          </p:cNvPicPr>
          <p:nvPr/>
        </p:nvPicPr>
        <p:blipFill>
          <a:blip r:embed="rId2"/>
          <a:srcRect l="38543" r="20250"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61789" y="-317558"/>
            <a:ext cx="4000647" cy="1708242"/>
          </a:xfrm>
        </p:spPr>
        <p:txBody>
          <a:bodyPr anchor="ctr">
            <a:normAutofit/>
          </a:bodyPr>
          <a:lstStyle/>
          <a:p>
            <a:r>
              <a:rPr lang="en-US" sz="3500" dirty="0"/>
              <a:t>Literature Review</a:t>
            </a:r>
          </a:p>
        </p:txBody>
      </p:sp>
      <p:graphicFrame>
        <p:nvGraphicFramePr>
          <p:cNvPr id="3" name="Table 2">
            <a:extLst>
              <a:ext uri="{FF2B5EF4-FFF2-40B4-BE49-F238E27FC236}">
                <a16:creationId xmlns:a16="http://schemas.microsoft.com/office/drawing/2014/main" id="{8CF24F71-B109-EF34-398B-A02683EB4894}"/>
              </a:ext>
            </a:extLst>
          </p:cNvPr>
          <p:cNvGraphicFramePr>
            <a:graphicFrameLocks noGrp="1"/>
          </p:cNvGraphicFramePr>
          <p:nvPr>
            <p:extLst>
              <p:ext uri="{D42A27DB-BD31-4B8C-83A1-F6EECF244321}">
                <p14:modId xmlns:p14="http://schemas.microsoft.com/office/powerpoint/2010/main" val="69466081"/>
              </p:ext>
            </p:extLst>
          </p:nvPr>
        </p:nvGraphicFramePr>
        <p:xfrm>
          <a:off x="324688" y="925286"/>
          <a:ext cx="8494623" cy="5425440"/>
        </p:xfrm>
        <a:graphic>
          <a:graphicData uri="http://schemas.openxmlformats.org/drawingml/2006/table">
            <a:tbl>
              <a:tblPr/>
              <a:tblGrid>
                <a:gridCol w="734276">
                  <a:extLst>
                    <a:ext uri="{9D8B030D-6E8A-4147-A177-3AD203B41FA5}">
                      <a16:colId xmlns:a16="http://schemas.microsoft.com/office/drawing/2014/main" val="632073609"/>
                    </a:ext>
                  </a:extLst>
                </a:gridCol>
                <a:gridCol w="900465">
                  <a:extLst>
                    <a:ext uri="{9D8B030D-6E8A-4147-A177-3AD203B41FA5}">
                      <a16:colId xmlns:a16="http://schemas.microsoft.com/office/drawing/2014/main" val="2472505324"/>
                    </a:ext>
                  </a:extLst>
                </a:gridCol>
                <a:gridCol w="1567542">
                  <a:extLst>
                    <a:ext uri="{9D8B030D-6E8A-4147-A177-3AD203B41FA5}">
                      <a16:colId xmlns:a16="http://schemas.microsoft.com/office/drawing/2014/main" val="4049469969"/>
                    </a:ext>
                  </a:extLst>
                </a:gridCol>
                <a:gridCol w="2644010">
                  <a:extLst>
                    <a:ext uri="{9D8B030D-6E8A-4147-A177-3AD203B41FA5}">
                      <a16:colId xmlns:a16="http://schemas.microsoft.com/office/drawing/2014/main" val="1860825217"/>
                    </a:ext>
                  </a:extLst>
                </a:gridCol>
                <a:gridCol w="2648330">
                  <a:extLst>
                    <a:ext uri="{9D8B030D-6E8A-4147-A177-3AD203B41FA5}">
                      <a16:colId xmlns:a16="http://schemas.microsoft.com/office/drawing/2014/main" val="68628126"/>
                    </a:ext>
                  </a:extLst>
                </a:gridCol>
              </a:tblGrid>
              <a:tr h="500743">
                <a:tc>
                  <a:txBody>
                    <a:bodyPr/>
                    <a:lstStyle/>
                    <a:p>
                      <a:pPr marL="0" marR="0" fontAlgn="t">
                        <a:buNone/>
                      </a:pPr>
                      <a:r>
                        <a:rPr lang="en-IN" sz="1600" b="1" dirty="0">
                          <a:effectLst/>
                          <a:latin typeface="Calibri" panose="020F0502020204030204" pitchFamily="34" charset="0"/>
                        </a:rPr>
                        <a:t>Serial No.</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Year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Title of Paper</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Idea of Extraction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b="1" dirty="0">
                          <a:effectLst/>
                          <a:latin typeface="Calibri" panose="020F0502020204030204" pitchFamily="34" charset="0"/>
                        </a:rPr>
                        <a:t>Description</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6373117"/>
                  </a:ext>
                </a:extLst>
              </a:tr>
              <a:tr h="1979995">
                <a:tc>
                  <a:txBody>
                    <a:bodyPr/>
                    <a:lstStyle/>
                    <a:p>
                      <a:pPr marL="0" marR="0" fontAlgn="t">
                        <a:buNone/>
                      </a:pPr>
                      <a:r>
                        <a:rPr lang="en-IN" sz="1600">
                          <a:effectLst/>
                          <a:latin typeface="Calibri" panose="020F0502020204030204" pitchFamily="34" charset="0"/>
                        </a:rPr>
                        <a:t>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US" sz="1600" dirty="0">
                          <a:effectLst/>
                          <a:latin typeface="Calibri" panose="020F0502020204030204" pitchFamily="34" charset="0"/>
                        </a:rPr>
                        <a:t>2025</a:t>
                      </a:r>
                      <a:endParaRPr lang="en-IN" sz="1600" dirty="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"A Comparative Analysis Between GAN and Diffusion Models in Image Generation"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GANs can produce sharper images but suffer from training instability and lack of diversity. </a:t>
                      </a:r>
                      <a:r>
                        <a:rPr lang="en-US" sz="1600" dirty="0">
                          <a:effectLst/>
                          <a:latin typeface="Calibri" panose="020F0502020204030204" pitchFamily="34" charset="0"/>
                        </a:rPr>
                        <a:t>Diffusion Models offer better diversity and stability but can be computationally expensive and produce slightly blurrier results</a:t>
                      </a:r>
                      <a:r>
                        <a:rPr lang="en-IN" sz="1600" dirty="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a:effectLst/>
                          <a:latin typeface="Calibri" panose="020F0502020204030204" pitchFamily="34" charset="0"/>
                        </a:rPr>
                        <a:t>The paper's primary goal is to compare the strengths and weaknesses of GANs and Diffusion Models for image generation. </a:t>
                      </a:r>
                      <a:r>
                        <a:rPr lang="en-US" sz="1600">
                          <a:effectLst/>
                          <a:latin typeface="Calibri" panose="020F0502020204030204" pitchFamily="34" charset="0"/>
                        </a:rPr>
                        <a:t>It reviews their architectures and evaluates them on metrics like image quality (FID), diversity, and training stability</a:t>
                      </a:r>
                      <a:r>
                        <a:rPr lang="en-IN" sz="160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12481759"/>
                  </a:ext>
                </a:extLst>
              </a:tr>
              <a:tr h="1749925">
                <a:tc>
                  <a:txBody>
                    <a:bodyPr/>
                    <a:lstStyle/>
                    <a:p>
                      <a:pPr marL="0" marR="0" fontAlgn="t">
                        <a:buNone/>
                      </a:pPr>
                      <a:r>
                        <a:rPr lang="en-IN" sz="1600">
                          <a:effectLst/>
                          <a:latin typeface="Calibri" panose="020F0502020204030204" pitchFamily="34" charset="0"/>
                        </a:rPr>
                        <a:t>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US" sz="1600" dirty="0">
                          <a:effectLst/>
                          <a:latin typeface="Calibri" panose="020F0502020204030204" pitchFamily="34" charset="0"/>
                        </a:rPr>
                        <a:t>2024</a:t>
                      </a:r>
                      <a:endParaRPr lang="en-IN" sz="1600" dirty="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a:t>
                      </a:r>
                      <a:r>
                        <a:rPr lang="en-IN" sz="1600" dirty="0" err="1">
                          <a:effectLst/>
                          <a:latin typeface="Calibri" panose="020F0502020204030204" pitchFamily="34" charset="0"/>
                        </a:rPr>
                        <a:t>DiffSketching</a:t>
                      </a:r>
                      <a:r>
                        <a:rPr lang="en-IN" sz="1600" dirty="0">
                          <a:effectLst/>
                          <a:latin typeface="Calibri" panose="020F0502020204030204" pitchFamily="34" charset="0"/>
                        </a:rPr>
                        <a:t>: Sketch Control Image Synthesis with Diffusion Models" </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a:effectLst/>
                          <a:latin typeface="Calibri" panose="020F0502020204030204" pitchFamily="34" charset="0"/>
                        </a:rPr>
                        <a:t>The core idea is to control a diffusion model using a free-form sketch without needing paired sketch-image data for training. </a:t>
                      </a:r>
                      <a:r>
                        <a:rPr lang="en-US" sz="1600">
                          <a:effectLst/>
                          <a:latin typeface="Calibri" panose="020F0502020204030204" pitchFamily="34" charset="0"/>
                        </a:rPr>
                        <a:t>This is done by using an encoder for a sketch representation, which then guides the diffusion model during the reverse sampling process</a:t>
                      </a:r>
                      <a:r>
                        <a:rPr lang="en-IN" sz="160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600" dirty="0">
                          <a:effectLst/>
                          <a:latin typeface="Calibri" panose="020F0502020204030204" pitchFamily="34" charset="0"/>
                        </a:rPr>
                        <a:t>This paper introduces a novel method for sketch-guided image synthesis. </a:t>
                      </a:r>
                      <a:r>
                        <a:rPr lang="en-US" sz="1600" dirty="0">
                          <a:effectLst/>
                          <a:latin typeface="Calibri" panose="020F0502020204030204" pitchFamily="34" charset="0"/>
                        </a:rPr>
                        <a:t>It demonstrates strong performance in capturing the structural and textural details from a user's sketch to guide the generation process of a pre-trained diffusion model</a:t>
                      </a:r>
                      <a:r>
                        <a:rPr lang="en-IN" sz="1600" dirty="0">
                          <a:effectLst/>
                          <a:latin typeface="Calibri" panose="020F0502020204030204" pitchFamily="34" charset="0"/>
                        </a:rPr>
                        <a:t>.</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229343"/>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CCAB0EC-2697-9D13-4411-ECDA7457C08E}"/>
            </a:ext>
          </a:extLst>
        </p:cNvPr>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DB42DAC-C913-76E6-A1FC-708BB8631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2421B-D123-161C-5A6A-96433AC7F849}"/>
              </a:ext>
            </a:extLst>
          </p:cNvPr>
          <p:cNvSpPr>
            <a:spLocks noGrp="1"/>
          </p:cNvSpPr>
          <p:nvPr>
            <p:ph type="title"/>
          </p:nvPr>
        </p:nvSpPr>
        <p:spPr>
          <a:xfrm>
            <a:off x="2861789" y="-317558"/>
            <a:ext cx="4000647" cy="1025481"/>
          </a:xfrm>
        </p:spPr>
        <p:txBody>
          <a:bodyPr anchor="ctr">
            <a:normAutofit/>
          </a:bodyPr>
          <a:lstStyle/>
          <a:p>
            <a:r>
              <a:rPr lang="en-US" sz="3500" dirty="0"/>
              <a:t>Literature Review</a:t>
            </a:r>
          </a:p>
        </p:txBody>
      </p:sp>
      <p:graphicFrame>
        <p:nvGraphicFramePr>
          <p:cNvPr id="4" name="Table 3">
            <a:extLst>
              <a:ext uri="{FF2B5EF4-FFF2-40B4-BE49-F238E27FC236}">
                <a16:creationId xmlns:a16="http://schemas.microsoft.com/office/drawing/2014/main" id="{30444C8F-92D1-8E84-BB36-2F8490FD91B4}"/>
              </a:ext>
            </a:extLst>
          </p:cNvPr>
          <p:cNvGraphicFramePr>
            <a:graphicFrameLocks noGrp="1"/>
          </p:cNvGraphicFramePr>
          <p:nvPr>
            <p:extLst>
              <p:ext uri="{D42A27DB-BD31-4B8C-83A1-F6EECF244321}">
                <p14:modId xmlns:p14="http://schemas.microsoft.com/office/powerpoint/2010/main" val="1731758901"/>
              </p:ext>
            </p:extLst>
          </p:nvPr>
        </p:nvGraphicFramePr>
        <p:xfrm>
          <a:off x="88490" y="443732"/>
          <a:ext cx="8946651" cy="6202875"/>
        </p:xfrm>
        <a:graphic>
          <a:graphicData uri="http://schemas.openxmlformats.org/drawingml/2006/table">
            <a:tbl>
              <a:tblPr/>
              <a:tblGrid>
                <a:gridCol w="771908">
                  <a:extLst>
                    <a:ext uri="{9D8B030D-6E8A-4147-A177-3AD203B41FA5}">
                      <a16:colId xmlns:a16="http://schemas.microsoft.com/office/drawing/2014/main" val="4145129298"/>
                    </a:ext>
                  </a:extLst>
                </a:gridCol>
                <a:gridCol w="756039">
                  <a:extLst>
                    <a:ext uri="{9D8B030D-6E8A-4147-A177-3AD203B41FA5}">
                      <a16:colId xmlns:a16="http://schemas.microsoft.com/office/drawing/2014/main" val="3627900695"/>
                    </a:ext>
                  </a:extLst>
                </a:gridCol>
                <a:gridCol w="1284246">
                  <a:extLst>
                    <a:ext uri="{9D8B030D-6E8A-4147-A177-3AD203B41FA5}">
                      <a16:colId xmlns:a16="http://schemas.microsoft.com/office/drawing/2014/main" val="2421859163"/>
                    </a:ext>
                  </a:extLst>
                </a:gridCol>
                <a:gridCol w="3046825">
                  <a:extLst>
                    <a:ext uri="{9D8B030D-6E8A-4147-A177-3AD203B41FA5}">
                      <a16:colId xmlns:a16="http://schemas.microsoft.com/office/drawing/2014/main" val="31773559"/>
                    </a:ext>
                  </a:extLst>
                </a:gridCol>
                <a:gridCol w="3087633">
                  <a:extLst>
                    <a:ext uri="{9D8B030D-6E8A-4147-A177-3AD203B41FA5}">
                      <a16:colId xmlns:a16="http://schemas.microsoft.com/office/drawing/2014/main" val="2498894957"/>
                    </a:ext>
                  </a:extLst>
                </a:gridCol>
              </a:tblGrid>
              <a:tr h="523661">
                <a:tc>
                  <a:txBody>
                    <a:bodyPr/>
                    <a:lstStyle/>
                    <a:p>
                      <a:pPr marL="0" marR="0" fontAlgn="t">
                        <a:buNone/>
                      </a:pPr>
                      <a:r>
                        <a:rPr lang="en-IN" sz="1400" b="1" dirty="0">
                          <a:effectLst/>
                          <a:latin typeface="Calibri" panose="020F0502020204030204" pitchFamily="34" charset="0"/>
                        </a:rPr>
                        <a:t>Serial No.</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Year</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Title of Paper</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Idea of Extraction</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b="1" dirty="0">
                          <a:effectLst/>
                          <a:latin typeface="Calibri" panose="020F0502020204030204" pitchFamily="34" charset="0"/>
                        </a:rPr>
                        <a:t>Description</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5788901"/>
                  </a:ext>
                </a:extLst>
              </a:tr>
              <a:tr h="1820997">
                <a:tc>
                  <a:txBody>
                    <a:bodyPr/>
                    <a:lstStyle/>
                    <a:p>
                      <a:pPr marL="0" marR="0" fontAlgn="t">
                        <a:buNone/>
                      </a:pPr>
                      <a:r>
                        <a:rPr lang="en-IN" sz="1400">
                          <a:effectLst/>
                          <a:latin typeface="Calibri" panose="020F0502020204030204" pitchFamily="34" charset="0"/>
                        </a:rPr>
                        <a:t>3</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2023</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Adding Conditional Control to Text-to-Image Diffusion Models (ControlNet)</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To add precise spatial control (from sketches, edge maps, etc.) to large, pre-trained diffusion models. It works by creating a trainable copy of the model's encoding layers to learn the condition, keeping the original model locked. This allows for detailed guidance without expensive retraining.</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This paper introduces ControlNet, a neural network architecture that enables adding extra input conditions to powerful diffusion models. It is highly effective for tasks like sketch-to-image synthesis because it gives the user fine-grained control over the structure and composition of the final output.</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3485534"/>
                  </a:ext>
                </a:extLst>
              </a:tr>
              <a:tr h="2037220">
                <a:tc>
                  <a:txBody>
                    <a:bodyPr/>
                    <a:lstStyle/>
                    <a:p>
                      <a:pPr marL="0" marR="0" fontAlgn="t">
                        <a:buNone/>
                      </a:pPr>
                      <a:r>
                        <a:rPr lang="en-IN" sz="1400">
                          <a:effectLst/>
                          <a:latin typeface="Calibri" panose="020F0502020204030204" pitchFamily="34" charset="0"/>
                        </a:rPr>
                        <a:t>4</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2022</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High-Resolution Image Synthesis with Latent Diffusion Models (LDM)</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Instead of running the slow diffusion process on high-resolution images, this method first compresses the image into a smaller latent space using an autoencoder. The diffusion process then occurs in this efficient latent space, significantly reducing computational cost and enabling faster generation.</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This paper proposes Latent Diffusion Models (the technology behind Stable Diffusion), which achieve excellent results for image generation while being more efficient. By applying diffusion in a latent space, LDMs can generate high-resolution images much faster than previous methods, making them highly practical.</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945445"/>
                  </a:ext>
                </a:extLst>
              </a:tr>
              <a:tr h="1820997">
                <a:tc>
                  <a:txBody>
                    <a:bodyPr/>
                    <a:lstStyle/>
                    <a:p>
                      <a:pPr marL="0" marR="0" fontAlgn="t">
                        <a:buNone/>
                      </a:pPr>
                      <a:r>
                        <a:rPr lang="en-IN" sz="1400">
                          <a:effectLst/>
                          <a:latin typeface="Calibri" panose="020F0502020204030204" pitchFamily="34" charset="0"/>
                        </a:rPr>
                        <a:t>5</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2020</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a:effectLst/>
                          <a:latin typeface="Calibri" panose="020F0502020204030204" pitchFamily="34" charset="0"/>
                        </a:rPr>
                        <a:t>Denoising Diffusion Probabilistic Models (DDPM)</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The core idea is to train a model to reverse a gradual noising process. A model (typically a U-Net) is trained to predict the noise that was added to an image at each step. By iteratively predicting and removing this noise, a clear image can be generated from pure random noise.</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fontAlgn="t">
                        <a:buNone/>
                      </a:pPr>
                      <a:r>
                        <a:rPr lang="en-IN" sz="1400" dirty="0">
                          <a:effectLst/>
                          <a:latin typeface="Calibri" panose="020F0502020204030204" pitchFamily="34" charset="0"/>
                        </a:rPr>
                        <a:t>This foundational paper demonstrated that diffusion models could achieve image quality superior to GANs. It established the dominant framework for modern diffusion models by simplifying the training process and showing its effectiveness, which led to the widespread adoption .</a:t>
                      </a:r>
                    </a:p>
                  </a:txBody>
                  <a:tcPr marL="46611" marR="46611" marT="46611" marB="4661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9730170"/>
                  </a:ext>
                </a:extLst>
              </a:tr>
            </a:tbl>
          </a:graphicData>
        </a:graphic>
      </p:graphicFrame>
      <p:sp>
        <p:nvSpPr>
          <p:cNvPr id="5" name="Rectangle 1">
            <a:extLst>
              <a:ext uri="{FF2B5EF4-FFF2-40B4-BE49-F238E27FC236}">
                <a16:creationId xmlns:a16="http://schemas.microsoft.com/office/drawing/2014/main" id="{3C906821-F71B-EED1-D305-8D682A6D9C36}"/>
              </a:ext>
            </a:extLst>
          </p:cNvPr>
          <p:cNvSpPr>
            <a:spLocks noChangeArrowheads="1"/>
          </p:cNvSpPr>
          <p:nvPr/>
        </p:nvSpPr>
        <p:spPr bwMode="auto">
          <a:xfrm>
            <a:off x="1260475" y="1600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0421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6995"/>
            <a:ext cx="7886700" cy="1133693"/>
          </a:xfrm>
        </p:spPr>
        <p:txBody>
          <a:bodyPr>
            <a:normAutofit/>
          </a:bodyPr>
          <a:lstStyle/>
          <a:p>
            <a:r>
              <a:rPr lang="en-US" sz="4500"/>
              <a:t>Dataset Selection</a:t>
            </a:r>
          </a:p>
        </p:txBody>
      </p:sp>
      <p:graphicFrame>
        <p:nvGraphicFramePr>
          <p:cNvPr id="15" name="Content Placeholder 2">
            <a:extLst>
              <a:ext uri="{FF2B5EF4-FFF2-40B4-BE49-F238E27FC236}">
                <a16:creationId xmlns:a16="http://schemas.microsoft.com/office/drawing/2014/main" id="{3E7A5794-0CB1-E694-14F8-808F586B6B67}"/>
              </a:ext>
            </a:extLst>
          </p:cNvPr>
          <p:cNvGraphicFramePr>
            <a:graphicFrameLocks noGrp="1"/>
          </p:cNvGraphicFramePr>
          <p:nvPr>
            <p:ph idx="1"/>
            <p:extLst>
              <p:ext uri="{D42A27DB-BD31-4B8C-83A1-F6EECF244321}">
                <p14:modId xmlns:p14="http://schemas.microsoft.com/office/powerpoint/2010/main" val="71609703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1350" y="762001"/>
            <a:ext cx="4000647" cy="1708242"/>
          </a:xfrm>
        </p:spPr>
        <p:txBody>
          <a:bodyPr anchor="ctr">
            <a:normAutofit/>
          </a:bodyPr>
          <a:lstStyle/>
          <a:p>
            <a:r>
              <a:rPr lang="en-US" sz="3500"/>
              <a:t>Model Selection &amp; Description</a:t>
            </a:r>
          </a:p>
        </p:txBody>
      </p:sp>
      <p:sp>
        <p:nvSpPr>
          <p:cNvPr id="3" name="Content Placeholder 2"/>
          <p:cNvSpPr>
            <a:spLocks noGrp="1"/>
          </p:cNvSpPr>
          <p:nvPr>
            <p:ph idx="1"/>
          </p:nvPr>
        </p:nvSpPr>
        <p:spPr>
          <a:xfrm>
            <a:off x="223007" y="2429985"/>
            <a:ext cx="4664679" cy="2234136"/>
          </a:xfrm>
        </p:spPr>
        <p:txBody>
          <a:bodyPr anchor="ctr">
            <a:normAutofit/>
          </a:bodyPr>
          <a:lstStyle/>
          <a:p>
            <a:pPr marL="0" indent="0">
              <a:buNone/>
            </a:pPr>
            <a:r>
              <a:rPr lang="en-US" sz="1700" dirty="0"/>
              <a:t>1. VAE: Encodes sketch into latent space.</a:t>
            </a:r>
          </a:p>
          <a:p>
            <a:pPr marL="0" indent="0">
              <a:buNone/>
            </a:pPr>
            <a:r>
              <a:rPr lang="en-US" sz="1700" dirty="0"/>
              <a:t>2. Transformer: Adds contextual understanding.</a:t>
            </a:r>
          </a:p>
          <a:p>
            <a:pPr marL="0" indent="0">
              <a:buNone/>
            </a:pPr>
            <a:r>
              <a:rPr lang="en-US" sz="1700" dirty="0"/>
              <a:t>3. Diffusion Model: Generates images from noise guided by context.</a:t>
            </a:r>
          </a:p>
          <a:p>
            <a:pPr marL="0" indent="0">
              <a:buNone/>
            </a:pPr>
            <a:r>
              <a:rPr lang="en-US" sz="1700" dirty="0"/>
              <a:t>4. GAN: Refines and sharpens final image realism.</a:t>
            </a:r>
          </a:p>
        </p:txBody>
      </p:sp>
      <p:pic>
        <p:nvPicPr>
          <p:cNvPr id="5" name="Picture 4" descr="3D art of a person">
            <a:extLst>
              <a:ext uri="{FF2B5EF4-FFF2-40B4-BE49-F238E27FC236}">
                <a16:creationId xmlns:a16="http://schemas.microsoft.com/office/drawing/2014/main" id="{742CCD69-9CE0-A406-3C52-91BBC9B8C3E7}"/>
              </a:ext>
            </a:extLst>
          </p:cNvPr>
          <p:cNvPicPr>
            <a:picLocks noChangeAspect="1"/>
          </p:cNvPicPr>
          <p:nvPr/>
        </p:nvPicPr>
        <p:blipFill>
          <a:blip r:embed="rId2"/>
          <a:srcRect l="7986" r="33770" b="-1"/>
          <a:stretch>
            <a:fillRect/>
          </a:stretch>
        </p:blipFill>
        <p:spPr>
          <a:xfrm>
            <a:off x="5143347" y="-10886"/>
            <a:ext cx="4000653"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557188"/>
            <a:ext cx="7886700" cy="1133499"/>
          </a:xfrm>
        </p:spPr>
        <p:txBody>
          <a:bodyPr>
            <a:normAutofit/>
          </a:bodyPr>
          <a:lstStyle/>
          <a:p>
            <a:r>
              <a:rPr lang="en-US" sz="4500"/>
              <a:t>Proposed Solution</a:t>
            </a:r>
          </a:p>
        </p:txBody>
      </p:sp>
      <p:graphicFrame>
        <p:nvGraphicFramePr>
          <p:cNvPr id="21" name="Content Placeholder 2">
            <a:extLst>
              <a:ext uri="{FF2B5EF4-FFF2-40B4-BE49-F238E27FC236}">
                <a16:creationId xmlns:a16="http://schemas.microsoft.com/office/drawing/2014/main" id="{DE0C724A-83FB-BF38-2516-2D210A16AD37}"/>
              </a:ext>
            </a:extLst>
          </p:cNvPr>
          <p:cNvGraphicFramePr>
            <a:graphicFrameLocks noGrp="1"/>
          </p:cNvGraphicFramePr>
          <p:nvPr>
            <p:ph idx="1"/>
            <p:extLst>
              <p:ext uri="{D42A27DB-BD31-4B8C-83A1-F6EECF244321}">
                <p14:modId xmlns:p14="http://schemas.microsoft.com/office/powerpoint/2010/main" val="443868054"/>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BDE268-BCD5-C7A9-E871-85902B54C147}"/>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2600" kern="1200" dirty="0">
                <a:solidFill>
                  <a:srgbClr val="FFFFFF"/>
                </a:solidFill>
                <a:latin typeface="+mj-lt"/>
                <a:ea typeface="+mj-ea"/>
                <a:cs typeface="+mj-cs"/>
              </a:rPr>
              <a:t>Architecture Diagram</a:t>
            </a:r>
          </a:p>
        </p:txBody>
      </p:sp>
      <p:pic>
        <p:nvPicPr>
          <p:cNvPr id="5" name="Content Placeholder 4" descr="A diagram of a flowchart&#10;&#10;AI-generated content may be incorrect.">
            <a:extLst>
              <a:ext uri="{FF2B5EF4-FFF2-40B4-BE49-F238E27FC236}">
                <a16:creationId xmlns:a16="http://schemas.microsoft.com/office/drawing/2014/main" id="{FFC07699-8C2D-B956-FC4E-A228A8BD6BBC}"/>
              </a:ext>
            </a:extLst>
          </p:cNvPr>
          <p:cNvPicPr>
            <a:picLocks noGrp="1" noChangeAspect="1"/>
          </p:cNvPicPr>
          <p:nvPr>
            <p:ph idx="1"/>
          </p:nvPr>
        </p:nvPicPr>
        <p:blipFill>
          <a:blip r:embed="rId2"/>
          <a:stretch>
            <a:fillRect/>
          </a:stretch>
        </p:blipFill>
        <p:spPr>
          <a:xfrm>
            <a:off x="5130338" y="643466"/>
            <a:ext cx="1990823" cy="5568739"/>
          </a:xfrm>
          <a:prstGeom prst="rect">
            <a:avLst/>
          </a:prstGeom>
        </p:spPr>
      </p:pic>
    </p:spTree>
    <p:extLst>
      <p:ext uri="{BB962C8B-B14F-4D97-AF65-F5344CB8AC3E}">
        <p14:creationId xmlns:p14="http://schemas.microsoft.com/office/powerpoint/2010/main" val="19917910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TotalTime>
  <Words>2278</Words>
  <Application>Microsoft Office PowerPoint</Application>
  <PresentationFormat>On-screen Show (4:3)</PresentationFormat>
  <Paragraphs>246</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Comic Sans MS</vt:lpstr>
      <vt:lpstr>Office Theme</vt:lpstr>
      <vt:lpstr>PaintDiffusion –  Sketch-To-Image Converter</vt:lpstr>
      <vt:lpstr>Problem Statement</vt:lpstr>
      <vt:lpstr>Project Objectives</vt:lpstr>
      <vt:lpstr>Literature Review</vt:lpstr>
      <vt:lpstr>Literature Review</vt:lpstr>
      <vt:lpstr>Dataset Selection</vt:lpstr>
      <vt:lpstr>Model Selection &amp; Description</vt:lpstr>
      <vt:lpstr>Proposed Solution</vt:lpstr>
      <vt:lpstr>Architecture Diagram</vt:lpstr>
      <vt:lpstr>Technology Stack</vt:lpstr>
      <vt:lpstr>Implementation Workflow</vt:lpstr>
      <vt:lpstr>Mathematical Formulation</vt:lpstr>
      <vt:lpstr>Expected Results</vt:lpstr>
      <vt:lpstr>Evaluation Metrics</vt:lpstr>
      <vt:lpstr>Comparative Analysis</vt:lpstr>
      <vt:lpstr>Actual Results</vt:lpstr>
      <vt:lpstr>Ethical Considerations</vt:lpstr>
      <vt:lpstr>Applications</vt:lpstr>
      <vt:lpstr>Future Enhancements</vt:lpstr>
      <vt:lpstr>Conclusion</vt:lpstr>
      <vt:lpstr>References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Vaibhav Shinde</dc:creator>
  <cp:keywords/>
  <dc:description>generated using python-pptx</dc:description>
  <cp:lastModifiedBy>Gourav Sable</cp:lastModifiedBy>
  <cp:revision>33</cp:revision>
  <dcterms:created xsi:type="dcterms:W3CDTF">2013-01-27T09:14:16Z</dcterms:created>
  <dcterms:modified xsi:type="dcterms:W3CDTF">2025-11-13T15:42:14Z</dcterms:modified>
  <cp:category/>
</cp:coreProperties>
</file>